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 id="2147483678" r:id="rId2"/>
  </p:sldMasterIdLst>
  <p:notesMasterIdLst>
    <p:notesMasterId r:id="rId60"/>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Lst>
  <p:sldSz cx="9144000" cy="5143500" type="screen16x9"/>
  <p:notesSz cx="6858000" cy="9144000"/>
  <p:embeddedFontLst>
    <p:embeddedFont>
      <p:font typeface="Amatic SC" panose="00000500000000000000" pitchFamily="2" charset="-79"/>
      <p:regular r:id="rId61"/>
      <p:bold r:id="rId62"/>
    </p:embeddedFont>
    <p:embeddedFont>
      <p:font typeface="Calibri" panose="020F0502020204030204" pitchFamily="34" charset="0"/>
      <p:regular r:id="rId63"/>
      <p:bold r:id="rId64"/>
      <p:italic r:id="rId65"/>
      <p:boldItalic r:id="rId66"/>
    </p:embeddedFont>
    <p:embeddedFont>
      <p:font typeface="Karla" pitchFamily="2" charset="0"/>
      <p:regular r:id="rId67"/>
      <p:bold r:id="rId68"/>
      <p:italic r:id="rId69"/>
      <p:boldItalic r:id="rId70"/>
    </p:embeddedFont>
    <p:embeddedFont>
      <p:font typeface="Overpass" panose="020B0604020202020204" charset="0"/>
      <p:regular r:id="rId71"/>
      <p:bold r:id="rId72"/>
      <p:italic r:id="rId73"/>
      <p:boldItalic r:id="rId74"/>
    </p:embeddedFont>
    <p:embeddedFont>
      <p:font typeface="Poppins" panose="00000500000000000000" pitchFamily="2" charset="0"/>
      <p:regular r:id="rId75"/>
      <p:bold r:id="rId76"/>
      <p:italic r:id="rId77"/>
      <p:boldItalic r:id="rId78"/>
    </p:embeddedFont>
    <p:embeddedFont>
      <p:font typeface="Proxima Nova" panose="020B0604020202020204" charset="0"/>
      <p:regular r:id="rId79"/>
      <p:bold r:id="rId80"/>
      <p:italic r:id="rId81"/>
      <p:boldItalic r:id="rId82"/>
    </p:embeddedFont>
    <p:embeddedFont>
      <p:font typeface="Proxima Nova Semibold" panose="020B0604020202020204" charset="0"/>
      <p:regular r:id="rId83"/>
      <p:bold r:id="rId84"/>
      <p:boldItalic r:id="rId85"/>
    </p:embeddedFont>
    <p:embeddedFont>
      <p:font typeface="Questrial" panose="020B0604020202020204" charset="0"/>
      <p:regular r:id="rId86"/>
    </p:embeddedFont>
    <p:embeddedFont>
      <p:font typeface="Raleway" pitchFamily="2" charset="0"/>
      <p:regular r:id="rId87"/>
      <p:bold r:id="rId88"/>
      <p:italic r:id="rId89"/>
      <p:boldItalic r:id="rId90"/>
    </p:embeddedFont>
    <p:embeddedFont>
      <p:font typeface="Raleway ExtraBold" pitchFamily="2" charset="0"/>
      <p:bold r:id="rId91"/>
      <p:boldItalic r:id="rId92"/>
    </p:embeddedFont>
    <p:embeddedFont>
      <p:font typeface="Roboto Condensed Light" panose="02000000000000000000" pitchFamily="2" charset="0"/>
      <p:regular r:id="rId93"/>
      <p:italic r:id="rId94"/>
    </p:embeddedFont>
    <p:embeddedFont>
      <p:font typeface="Roboto Medium" panose="02000000000000000000" pitchFamily="2" charset="0"/>
      <p:regular r:id="rId95"/>
      <p:bold r:id="rId96"/>
      <p:italic r:id="rId97"/>
      <p:boldItalic r:id="rId9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38">
          <p15:clr>
            <a:srgbClr val="9AA0A6"/>
          </p15:clr>
        </p15:guide>
        <p15:guide id="2" pos="5322">
          <p15:clr>
            <a:srgbClr val="9AA0A6"/>
          </p15:clr>
        </p15:guide>
        <p15:guide id="3" orient="horz" pos="141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DD323"/>
    <a:srgbClr val="FFFFFF"/>
    <a:srgbClr val="423E3B"/>
    <a:srgbClr val="3CB5E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FB4A7B8-761B-4625-BE8B-1FFA0014C332}">
  <a:tblStyle styleId="{3FB4A7B8-761B-4625-BE8B-1FFA0014C33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14"/>
      </p:cViewPr>
      <p:guideLst>
        <p:guide pos="438"/>
        <p:guide pos="5322"/>
        <p:guide orient="horz" pos="141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3.fntdata"/><Relationship Id="rId68" Type="http://schemas.openxmlformats.org/officeDocument/2006/relationships/font" Target="fonts/font8.fntdata"/><Relationship Id="rId84" Type="http://schemas.openxmlformats.org/officeDocument/2006/relationships/font" Target="fonts/font24.fntdata"/><Relationship Id="rId89" Type="http://schemas.openxmlformats.org/officeDocument/2006/relationships/font" Target="fonts/font29.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4.fntdata"/><Relationship Id="rId79" Type="http://schemas.openxmlformats.org/officeDocument/2006/relationships/font" Target="fonts/font19.fntdata"/><Relationship Id="rId102" Type="http://schemas.openxmlformats.org/officeDocument/2006/relationships/tableStyles" Target="tableStyles.xml"/><Relationship Id="rId5" Type="http://schemas.openxmlformats.org/officeDocument/2006/relationships/slide" Target="slides/slide3.xml"/><Relationship Id="rId90" Type="http://schemas.openxmlformats.org/officeDocument/2006/relationships/font" Target="fonts/font30.fntdata"/><Relationship Id="rId95" Type="http://schemas.openxmlformats.org/officeDocument/2006/relationships/font" Target="fonts/font35.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4.fntdata"/><Relationship Id="rId69" Type="http://schemas.openxmlformats.org/officeDocument/2006/relationships/font" Target="fonts/font9.fntdata"/><Relationship Id="rId80" Type="http://schemas.openxmlformats.org/officeDocument/2006/relationships/font" Target="fonts/font20.fntdata"/><Relationship Id="rId85" Type="http://schemas.openxmlformats.org/officeDocument/2006/relationships/font" Target="fonts/font25.fntdata"/><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2.fntdata"/><Relationship Id="rId70" Type="http://schemas.openxmlformats.org/officeDocument/2006/relationships/font" Target="fonts/font10.fntdata"/><Relationship Id="rId75" Type="http://schemas.openxmlformats.org/officeDocument/2006/relationships/font" Target="fonts/font15.fntdata"/><Relationship Id="rId83" Type="http://schemas.openxmlformats.org/officeDocument/2006/relationships/font" Target="fonts/font23.fntdata"/><Relationship Id="rId88" Type="http://schemas.openxmlformats.org/officeDocument/2006/relationships/font" Target="fonts/font28.fntdata"/><Relationship Id="rId91" Type="http://schemas.openxmlformats.org/officeDocument/2006/relationships/font" Target="fonts/font31.fntdata"/><Relationship Id="rId96" Type="http://schemas.openxmlformats.org/officeDocument/2006/relationships/font" Target="fonts/font36.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notesMaster" Target="notesMasters/notesMaster1.xml"/><Relationship Id="rId65" Type="http://schemas.openxmlformats.org/officeDocument/2006/relationships/font" Target="fonts/font5.fntdata"/><Relationship Id="rId73" Type="http://schemas.openxmlformats.org/officeDocument/2006/relationships/font" Target="fonts/font13.fntdata"/><Relationship Id="rId78" Type="http://schemas.openxmlformats.org/officeDocument/2006/relationships/font" Target="fonts/font18.fntdata"/><Relationship Id="rId81" Type="http://schemas.openxmlformats.org/officeDocument/2006/relationships/font" Target="fonts/font21.fntdata"/><Relationship Id="rId86" Type="http://schemas.openxmlformats.org/officeDocument/2006/relationships/font" Target="fonts/font26.fntdata"/><Relationship Id="rId94" Type="http://schemas.openxmlformats.org/officeDocument/2006/relationships/font" Target="fonts/font34.fntdata"/><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6.fntdata"/><Relationship Id="rId97" Type="http://schemas.openxmlformats.org/officeDocument/2006/relationships/font" Target="fonts/font37.fntdata"/><Relationship Id="rId7" Type="http://schemas.openxmlformats.org/officeDocument/2006/relationships/slide" Target="slides/slide5.xml"/><Relationship Id="rId71" Type="http://schemas.openxmlformats.org/officeDocument/2006/relationships/font" Target="fonts/font11.fntdata"/><Relationship Id="rId92" Type="http://schemas.openxmlformats.org/officeDocument/2006/relationships/font" Target="fonts/font32.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6.fntdata"/><Relationship Id="rId87" Type="http://schemas.openxmlformats.org/officeDocument/2006/relationships/font" Target="fonts/font27.fntdata"/><Relationship Id="rId61" Type="http://schemas.openxmlformats.org/officeDocument/2006/relationships/font" Target="fonts/font1.fntdata"/><Relationship Id="rId82" Type="http://schemas.openxmlformats.org/officeDocument/2006/relationships/font" Target="fonts/font22.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7.fntdata"/><Relationship Id="rId100"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2.fntdata"/><Relationship Id="rId93" Type="http://schemas.openxmlformats.org/officeDocument/2006/relationships/font" Target="fonts/font33.fntdata"/><Relationship Id="rId98" Type="http://schemas.openxmlformats.org/officeDocument/2006/relationships/font" Target="fonts/font38.fntdata"/><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
        <p:cNvGrpSpPr/>
        <p:nvPr/>
      </p:nvGrpSpPr>
      <p:grpSpPr>
        <a:xfrm>
          <a:off x="0" y="0"/>
          <a:ext cx="0" cy="0"/>
          <a:chOff x="0" y="0"/>
          <a:chExt cx="0" cy="0"/>
        </a:xfrm>
      </p:grpSpPr>
      <p:sp>
        <p:nvSpPr>
          <p:cNvPr id="343" name="Google Shape;343;g8c82ad8581_1_32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 name="Google Shape;344;g8c82ad8581_1_32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
        <p:cNvGrpSpPr/>
        <p:nvPr/>
      </p:nvGrpSpPr>
      <p:grpSpPr>
        <a:xfrm>
          <a:off x="0" y="0"/>
          <a:ext cx="0" cy="0"/>
          <a:chOff x="0" y="0"/>
          <a:chExt cx="0" cy="0"/>
        </a:xfrm>
      </p:grpSpPr>
      <p:sp>
        <p:nvSpPr>
          <p:cNvPr id="489" name="Google Shape;489;g8e78176e93_0_3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 name="Google Shape;490;g8e78176e93_0_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
        <p:cNvGrpSpPr/>
        <p:nvPr/>
      </p:nvGrpSpPr>
      <p:grpSpPr>
        <a:xfrm>
          <a:off x="0" y="0"/>
          <a:ext cx="0" cy="0"/>
          <a:chOff x="0" y="0"/>
          <a:chExt cx="0" cy="0"/>
        </a:xfrm>
      </p:grpSpPr>
      <p:sp>
        <p:nvSpPr>
          <p:cNvPr id="504" name="Google Shape;504;g9424f7933e_0_250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 name="Google Shape;505;g9424f7933e_0_25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96c4f62873_4_3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96c4f62873_4_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97e76e6ebd_1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97e76e6ebd_1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9491f2141d_2_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9491f2141d_2_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9d6a83bc6b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9d6a83bc6b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9"/>
        <p:cNvGrpSpPr/>
        <p:nvPr/>
      </p:nvGrpSpPr>
      <p:grpSpPr>
        <a:xfrm>
          <a:off x="0" y="0"/>
          <a:ext cx="0" cy="0"/>
          <a:chOff x="0" y="0"/>
          <a:chExt cx="0" cy="0"/>
        </a:xfrm>
      </p:grpSpPr>
      <p:sp>
        <p:nvSpPr>
          <p:cNvPr id="660" name="Google Shape;660;g96c4f62873_4_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 name="Google Shape;661;g96c4f62873_4_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
        <p:cNvGrpSpPr/>
        <p:nvPr/>
      </p:nvGrpSpPr>
      <p:grpSpPr>
        <a:xfrm>
          <a:off x="0" y="0"/>
          <a:ext cx="0" cy="0"/>
          <a:chOff x="0" y="0"/>
          <a:chExt cx="0" cy="0"/>
        </a:xfrm>
      </p:grpSpPr>
      <p:sp>
        <p:nvSpPr>
          <p:cNvPr id="750" name="Google Shape;750;g97e76e6ebd_1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 name="Google Shape;751;g97e76e6ebd_1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
        <p:cNvGrpSpPr/>
        <p:nvPr/>
      </p:nvGrpSpPr>
      <p:grpSpPr>
        <a:xfrm>
          <a:off x="0" y="0"/>
          <a:ext cx="0" cy="0"/>
          <a:chOff x="0" y="0"/>
          <a:chExt cx="0" cy="0"/>
        </a:xfrm>
      </p:grpSpPr>
      <p:sp>
        <p:nvSpPr>
          <p:cNvPr id="790" name="Google Shape;790;g92b52511f5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 name="Google Shape;791;g92b52511f5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
        <p:cNvGrpSpPr/>
        <p:nvPr/>
      </p:nvGrpSpPr>
      <p:grpSpPr>
        <a:xfrm>
          <a:off x="0" y="0"/>
          <a:ext cx="0" cy="0"/>
          <a:chOff x="0" y="0"/>
          <a:chExt cx="0" cy="0"/>
        </a:xfrm>
      </p:grpSpPr>
      <p:sp>
        <p:nvSpPr>
          <p:cNvPr id="885" name="Google Shape;885;g98f8fdc33e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 name="Google Shape;886;g98f8fdc33e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902c5dc170_1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902c5dc170_1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
        <p:cNvGrpSpPr/>
        <p:nvPr/>
      </p:nvGrpSpPr>
      <p:grpSpPr>
        <a:xfrm>
          <a:off x="0" y="0"/>
          <a:ext cx="0" cy="0"/>
          <a:chOff x="0" y="0"/>
          <a:chExt cx="0" cy="0"/>
        </a:xfrm>
      </p:grpSpPr>
      <p:sp>
        <p:nvSpPr>
          <p:cNvPr id="972" name="Google Shape;972;g97e76e6ebd_1_3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3" name="Google Shape;973;g97e76e6ebd_1_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
        <p:cNvGrpSpPr/>
        <p:nvPr/>
      </p:nvGrpSpPr>
      <p:grpSpPr>
        <a:xfrm>
          <a:off x="0" y="0"/>
          <a:ext cx="0" cy="0"/>
          <a:chOff x="0" y="0"/>
          <a:chExt cx="0" cy="0"/>
        </a:xfrm>
      </p:grpSpPr>
      <p:sp>
        <p:nvSpPr>
          <p:cNvPr id="1048" name="Google Shape;1048;g8e68e6401a_5_19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 name="Google Shape;1049;g8e68e6401a_5_1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g97756baf7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 name="Google Shape;1079;g97756baf7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g97e76e6ebd_1_1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 name="Google Shape;1115;g97e76e6ebd_1_1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8"/>
        <p:cNvGrpSpPr/>
        <p:nvPr/>
      </p:nvGrpSpPr>
      <p:grpSpPr>
        <a:xfrm>
          <a:off x="0" y="0"/>
          <a:ext cx="0" cy="0"/>
          <a:chOff x="0" y="0"/>
          <a:chExt cx="0" cy="0"/>
        </a:xfrm>
      </p:grpSpPr>
      <p:sp>
        <p:nvSpPr>
          <p:cNvPr id="1179" name="Google Shape;1179;g92b52511f5_1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0" name="Google Shape;1180;g92b52511f5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8"/>
        <p:cNvGrpSpPr/>
        <p:nvPr/>
      </p:nvGrpSpPr>
      <p:grpSpPr>
        <a:xfrm>
          <a:off x="0" y="0"/>
          <a:ext cx="0" cy="0"/>
          <a:chOff x="0" y="0"/>
          <a:chExt cx="0" cy="0"/>
        </a:xfrm>
      </p:grpSpPr>
      <p:sp>
        <p:nvSpPr>
          <p:cNvPr id="1219" name="Google Shape;1219;g9977875e1d_2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 name="Google Shape;1220;g9977875e1d_2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92b52511f5_2_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92b52511f5_2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5"/>
        <p:cNvGrpSpPr/>
        <p:nvPr/>
      </p:nvGrpSpPr>
      <p:grpSpPr>
        <a:xfrm>
          <a:off x="0" y="0"/>
          <a:ext cx="0" cy="0"/>
          <a:chOff x="0" y="0"/>
          <a:chExt cx="0" cy="0"/>
        </a:xfrm>
      </p:grpSpPr>
      <p:sp>
        <p:nvSpPr>
          <p:cNvPr id="1286" name="Google Shape;1286;g9491f2141d_2_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 name="Google Shape;1287;g9491f2141d_2_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6"/>
        <p:cNvGrpSpPr/>
        <p:nvPr/>
      </p:nvGrpSpPr>
      <p:grpSpPr>
        <a:xfrm>
          <a:off x="0" y="0"/>
          <a:ext cx="0" cy="0"/>
          <a:chOff x="0" y="0"/>
          <a:chExt cx="0" cy="0"/>
        </a:xfrm>
      </p:grpSpPr>
      <p:sp>
        <p:nvSpPr>
          <p:cNvPr id="1357" name="Google Shape;1357;g9911daf931_1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8" name="Google Shape;1358;g9911daf931_1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
        <p:cNvGrpSpPr/>
        <p:nvPr/>
      </p:nvGrpSpPr>
      <p:grpSpPr>
        <a:xfrm>
          <a:off x="0" y="0"/>
          <a:ext cx="0" cy="0"/>
          <a:chOff x="0" y="0"/>
          <a:chExt cx="0" cy="0"/>
        </a:xfrm>
      </p:grpSpPr>
      <p:sp>
        <p:nvSpPr>
          <p:cNvPr id="1410" name="Google Shape;1410;g9911daf931_2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 name="Google Shape;1411;g9911daf931_2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
        <p:cNvGrpSpPr/>
        <p:nvPr/>
      </p:nvGrpSpPr>
      <p:grpSpPr>
        <a:xfrm>
          <a:off x="0" y="0"/>
          <a:ext cx="0" cy="0"/>
          <a:chOff x="0" y="0"/>
          <a:chExt cx="0" cy="0"/>
        </a:xfrm>
      </p:grpSpPr>
      <p:sp>
        <p:nvSpPr>
          <p:cNvPr id="355" name="Google Shape;355;g94a98ebc8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 name="Google Shape;356;g94a98ebc8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5"/>
        <p:cNvGrpSpPr/>
        <p:nvPr/>
      </p:nvGrpSpPr>
      <p:grpSpPr>
        <a:xfrm>
          <a:off x="0" y="0"/>
          <a:ext cx="0" cy="0"/>
          <a:chOff x="0" y="0"/>
          <a:chExt cx="0" cy="0"/>
        </a:xfrm>
      </p:grpSpPr>
      <p:sp>
        <p:nvSpPr>
          <p:cNvPr id="1496" name="Google Shape;1496;g97e76e6ebd_1_2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7" name="Google Shape;1497;g97e76e6ebd_1_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3"/>
        <p:cNvGrpSpPr/>
        <p:nvPr/>
      </p:nvGrpSpPr>
      <p:grpSpPr>
        <a:xfrm>
          <a:off x="0" y="0"/>
          <a:ext cx="0" cy="0"/>
          <a:chOff x="0" y="0"/>
          <a:chExt cx="0" cy="0"/>
        </a:xfrm>
      </p:grpSpPr>
      <p:sp>
        <p:nvSpPr>
          <p:cNvPr id="1534" name="Google Shape;1534;g97e76e6ebd_1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5" name="Google Shape;1535;g97e76e6ebd_1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9"/>
        <p:cNvGrpSpPr/>
        <p:nvPr/>
      </p:nvGrpSpPr>
      <p:grpSpPr>
        <a:xfrm>
          <a:off x="0" y="0"/>
          <a:ext cx="0" cy="0"/>
          <a:chOff x="0" y="0"/>
          <a:chExt cx="0" cy="0"/>
        </a:xfrm>
      </p:grpSpPr>
      <p:sp>
        <p:nvSpPr>
          <p:cNvPr id="1640" name="Google Shape;1640;g8e78176f7a_3_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1" name="Google Shape;1641;g8e78176f7a_3_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7"/>
        <p:cNvGrpSpPr/>
        <p:nvPr/>
      </p:nvGrpSpPr>
      <p:grpSpPr>
        <a:xfrm>
          <a:off x="0" y="0"/>
          <a:ext cx="0" cy="0"/>
          <a:chOff x="0" y="0"/>
          <a:chExt cx="0" cy="0"/>
        </a:xfrm>
      </p:grpSpPr>
      <p:sp>
        <p:nvSpPr>
          <p:cNvPr id="1698" name="Google Shape;1698;g902c5dc170_1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9" name="Google Shape;1699;g902c5dc170_1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3"/>
        <p:cNvGrpSpPr/>
        <p:nvPr/>
      </p:nvGrpSpPr>
      <p:grpSpPr>
        <a:xfrm>
          <a:off x="0" y="0"/>
          <a:ext cx="0" cy="0"/>
          <a:chOff x="0" y="0"/>
          <a:chExt cx="0" cy="0"/>
        </a:xfrm>
      </p:grpSpPr>
      <p:sp>
        <p:nvSpPr>
          <p:cNvPr id="1784" name="Google Shape;1784;g8e78176f7a_1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5" name="Google Shape;1785;g8e78176f7a_1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6"/>
        <p:cNvGrpSpPr/>
        <p:nvPr/>
      </p:nvGrpSpPr>
      <p:grpSpPr>
        <a:xfrm>
          <a:off x="0" y="0"/>
          <a:ext cx="0" cy="0"/>
          <a:chOff x="0" y="0"/>
          <a:chExt cx="0" cy="0"/>
        </a:xfrm>
      </p:grpSpPr>
      <p:sp>
        <p:nvSpPr>
          <p:cNvPr id="1827" name="Google Shape;1827;g9b0fdcc6e8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 name="Google Shape;1828;g9b0fdcc6e8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1"/>
        <p:cNvGrpSpPr/>
        <p:nvPr/>
      </p:nvGrpSpPr>
      <p:grpSpPr>
        <a:xfrm>
          <a:off x="0" y="0"/>
          <a:ext cx="0" cy="0"/>
          <a:chOff x="0" y="0"/>
          <a:chExt cx="0" cy="0"/>
        </a:xfrm>
      </p:grpSpPr>
      <p:sp>
        <p:nvSpPr>
          <p:cNvPr id="1872" name="Google Shape;1872;g9b0fdcc6e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3" name="Google Shape;1873;g9b0fdcc6e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5"/>
        <p:cNvGrpSpPr/>
        <p:nvPr/>
      </p:nvGrpSpPr>
      <p:grpSpPr>
        <a:xfrm>
          <a:off x="0" y="0"/>
          <a:ext cx="0" cy="0"/>
          <a:chOff x="0" y="0"/>
          <a:chExt cx="0" cy="0"/>
        </a:xfrm>
      </p:grpSpPr>
      <p:sp>
        <p:nvSpPr>
          <p:cNvPr id="1916" name="Google Shape;1916;g8dce3bd02b_1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7" name="Google Shape;1917;g8dce3bd02b_1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0"/>
        <p:cNvGrpSpPr/>
        <p:nvPr/>
      </p:nvGrpSpPr>
      <p:grpSpPr>
        <a:xfrm>
          <a:off x="0" y="0"/>
          <a:ext cx="0" cy="0"/>
          <a:chOff x="0" y="0"/>
          <a:chExt cx="0" cy="0"/>
        </a:xfrm>
      </p:grpSpPr>
      <p:sp>
        <p:nvSpPr>
          <p:cNvPr id="1951" name="Google Shape;1951;g9977875e1d_2_1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2" name="Google Shape;1952;g9977875e1d_2_1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9"/>
        <p:cNvGrpSpPr/>
        <p:nvPr/>
      </p:nvGrpSpPr>
      <p:grpSpPr>
        <a:xfrm>
          <a:off x="0" y="0"/>
          <a:ext cx="0" cy="0"/>
          <a:chOff x="0" y="0"/>
          <a:chExt cx="0" cy="0"/>
        </a:xfrm>
      </p:grpSpPr>
      <p:sp>
        <p:nvSpPr>
          <p:cNvPr id="1980" name="Google Shape;1980;g8dce3bd02b_0_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1" name="Google Shape;1981;g8dce3bd02b_0_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
        <p:cNvGrpSpPr/>
        <p:nvPr/>
      </p:nvGrpSpPr>
      <p:grpSpPr>
        <a:xfrm>
          <a:off x="0" y="0"/>
          <a:ext cx="0" cy="0"/>
          <a:chOff x="0" y="0"/>
          <a:chExt cx="0" cy="0"/>
        </a:xfrm>
      </p:grpSpPr>
      <p:sp>
        <p:nvSpPr>
          <p:cNvPr id="378" name="Google Shape;378;g9cdbe2d4ad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 name="Google Shape;379;g9cdbe2d4ad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8"/>
        <p:cNvGrpSpPr/>
        <p:nvPr/>
      </p:nvGrpSpPr>
      <p:grpSpPr>
        <a:xfrm>
          <a:off x="0" y="0"/>
          <a:ext cx="0" cy="0"/>
          <a:chOff x="0" y="0"/>
          <a:chExt cx="0" cy="0"/>
        </a:xfrm>
      </p:grpSpPr>
      <p:sp>
        <p:nvSpPr>
          <p:cNvPr id="2009" name="Google Shape;2009;SLIDES_API2119492726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0" name="Google Shape;2010;SLIDES_API2119492726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5"/>
        <p:cNvGrpSpPr/>
        <p:nvPr/>
      </p:nvGrpSpPr>
      <p:grpSpPr>
        <a:xfrm>
          <a:off x="0" y="0"/>
          <a:ext cx="0" cy="0"/>
          <a:chOff x="0" y="0"/>
          <a:chExt cx="0" cy="0"/>
        </a:xfrm>
      </p:grpSpPr>
      <p:sp>
        <p:nvSpPr>
          <p:cNvPr id="2016" name="Google Shape;2016;SLIDES_API2119492726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7" name="Google Shape;2017;SLIDES_API2119492726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2"/>
        <p:cNvGrpSpPr/>
        <p:nvPr/>
      </p:nvGrpSpPr>
      <p:grpSpPr>
        <a:xfrm>
          <a:off x="0" y="0"/>
          <a:ext cx="0" cy="0"/>
          <a:chOff x="0" y="0"/>
          <a:chExt cx="0" cy="0"/>
        </a:xfrm>
      </p:grpSpPr>
      <p:sp>
        <p:nvSpPr>
          <p:cNvPr id="2023" name="Google Shape;2023;g9424f7933e_0_126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4" name="Google Shape;2024;g9424f7933e_0_126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1"/>
        <p:cNvGrpSpPr/>
        <p:nvPr/>
      </p:nvGrpSpPr>
      <p:grpSpPr>
        <a:xfrm>
          <a:off x="0" y="0"/>
          <a:ext cx="0" cy="0"/>
          <a:chOff x="0" y="0"/>
          <a:chExt cx="0" cy="0"/>
        </a:xfrm>
      </p:grpSpPr>
      <p:sp>
        <p:nvSpPr>
          <p:cNvPr id="2042" name="Google Shape;2042;g9424f7933e_0_127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3" name="Google Shape;2043;g9424f7933e_0_12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7"/>
        <p:cNvGrpSpPr/>
        <p:nvPr/>
      </p:nvGrpSpPr>
      <p:grpSpPr>
        <a:xfrm>
          <a:off x="0" y="0"/>
          <a:ext cx="0" cy="0"/>
          <a:chOff x="0" y="0"/>
          <a:chExt cx="0" cy="0"/>
        </a:xfrm>
      </p:grpSpPr>
      <p:sp>
        <p:nvSpPr>
          <p:cNvPr id="2058" name="Google Shape;2058;g9424f7933e_0_12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9" name="Google Shape;2059;g9424f7933e_0_12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4"/>
        <p:cNvGrpSpPr/>
        <p:nvPr/>
      </p:nvGrpSpPr>
      <p:grpSpPr>
        <a:xfrm>
          <a:off x="0" y="0"/>
          <a:ext cx="0" cy="0"/>
          <a:chOff x="0" y="0"/>
          <a:chExt cx="0" cy="0"/>
        </a:xfrm>
      </p:grpSpPr>
      <p:sp>
        <p:nvSpPr>
          <p:cNvPr id="2395" name="Google Shape;2395;g9424f7933e_0_130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6" name="Google Shape;2396;g9424f7933e_0_130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4"/>
        <p:cNvGrpSpPr/>
        <p:nvPr/>
      </p:nvGrpSpPr>
      <p:grpSpPr>
        <a:xfrm>
          <a:off x="0" y="0"/>
          <a:ext cx="0" cy="0"/>
          <a:chOff x="0" y="0"/>
          <a:chExt cx="0" cy="0"/>
        </a:xfrm>
      </p:grpSpPr>
      <p:sp>
        <p:nvSpPr>
          <p:cNvPr id="8895" name="Google Shape;8895;g9424f7933e_0_19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6" name="Google Shape;8896;g9424f7933e_0_19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1"/>
        <p:cNvGrpSpPr/>
        <p:nvPr/>
      </p:nvGrpSpPr>
      <p:grpSpPr>
        <a:xfrm>
          <a:off x="0" y="0"/>
          <a:ext cx="0" cy="0"/>
          <a:chOff x="0" y="0"/>
          <a:chExt cx="0" cy="0"/>
        </a:xfrm>
      </p:grpSpPr>
      <p:sp>
        <p:nvSpPr>
          <p:cNvPr id="9322" name="Google Shape;9322;g9424f7933e_0_199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3" name="Google Shape;9323;g9424f7933e_0_199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4"/>
        <p:cNvGrpSpPr/>
        <p:nvPr/>
      </p:nvGrpSpPr>
      <p:grpSpPr>
        <a:xfrm>
          <a:off x="0" y="0"/>
          <a:ext cx="0" cy="0"/>
          <a:chOff x="0" y="0"/>
          <a:chExt cx="0" cy="0"/>
        </a:xfrm>
      </p:grpSpPr>
      <p:sp>
        <p:nvSpPr>
          <p:cNvPr id="9485" name="Google Shape;9485;g9424f7933e_0_20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6" name="Google Shape;9486;g9424f7933e_0_20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6"/>
        <p:cNvGrpSpPr/>
        <p:nvPr/>
      </p:nvGrpSpPr>
      <p:grpSpPr>
        <a:xfrm>
          <a:off x="0" y="0"/>
          <a:ext cx="0" cy="0"/>
          <a:chOff x="0" y="0"/>
          <a:chExt cx="0" cy="0"/>
        </a:xfrm>
      </p:grpSpPr>
      <p:sp>
        <p:nvSpPr>
          <p:cNvPr id="9887" name="Google Shape;9887;g9424f7933e_0_20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88" name="Google Shape;9888;g9424f7933e_0_20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9424f7933e_0_249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9424f7933e_0_249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7"/>
        <p:cNvGrpSpPr/>
        <p:nvPr/>
      </p:nvGrpSpPr>
      <p:grpSpPr>
        <a:xfrm>
          <a:off x="0" y="0"/>
          <a:ext cx="0" cy="0"/>
          <a:chOff x="0" y="0"/>
          <a:chExt cx="0" cy="0"/>
        </a:xfrm>
      </p:grpSpPr>
      <p:sp>
        <p:nvSpPr>
          <p:cNvPr id="10258" name="Google Shape;10258;g9424f7933e_0_20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9" name="Google Shape;10259;g9424f7933e_0_20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4"/>
        <p:cNvGrpSpPr/>
        <p:nvPr/>
      </p:nvGrpSpPr>
      <p:grpSpPr>
        <a:xfrm>
          <a:off x="0" y="0"/>
          <a:ext cx="0" cy="0"/>
          <a:chOff x="0" y="0"/>
          <a:chExt cx="0" cy="0"/>
        </a:xfrm>
      </p:grpSpPr>
      <p:sp>
        <p:nvSpPr>
          <p:cNvPr id="10635" name="Google Shape;10635;g9424f7933e_0_21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36" name="Google Shape;10636;g9424f7933e_0_21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5"/>
        <p:cNvGrpSpPr/>
        <p:nvPr/>
      </p:nvGrpSpPr>
      <p:grpSpPr>
        <a:xfrm>
          <a:off x="0" y="0"/>
          <a:ext cx="0" cy="0"/>
          <a:chOff x="0" y="0"/>
          <a:chExt cx="0" cy="0"/>
        </a:xfrm>
      </p:grpSpPr>
      <p:sp>
        <p:nvSpPr>
          <p:cNvPr id="11066" name="Google Shape;11066;g9424f7933e_0_2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67" name="Google Shape;11067;g9424f7933e_0_2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58"/>
        <p:cNvGrpSpPr/>
        <p:nvPr/>
      </p:nvGrpSpPr>
      <p:grpSpPr>
        <a:xfrm>
          <a:off x="0" y="0"/>
          <a:ext cx="0" cy="0"/>
          <a:chOff x="0" y="0"/>
          <a:chExt cx="0" cy="0"/>
        </a:xfrm>
      </p:grpSpPr>
      <p:sp>
        <p:nvSpPr>
          <p:cNvPr id="11859" name="Google Shape;11859;g9424f7933e_0_22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60" name="Google Shape;11860;g9424f7933e_0_22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9"/>
        <p:cNvGrpSpPr/>
        <p:nvPr/>
      </p:nvGrpSpPr>
      <p:grpSpPr>
        <a:xfrm>
          <a:off x="0" y="0"/>
          <a:ext cx="0" cy="0"/>
          <a:chOff x="0" y="0"/>
          <a:chExt cx="0" cy="0"/>
        </a:xfrm>
      </p:grpSpPr>
      <p:sp>
        <p:nvSpPr>
          <p:cNvPr id="12600" name="Google Shape;12600;g9424f7933e_0_23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01" name="Google Shape;12601;g9424f7933e_0_23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92"/>
        <p:cNvGrpSpPr/>
        <p:nvPr/>
      </p:nvGrpSpPr>
      <p:grpSpPr>
        <a:xfrm>
          <a:off x="0" y="0"/>
          <a:ext cx="0" cy="0"/>
          <a:chOff x="0" y="0"/>
          <a:chExt cx="0" cy="0"/>
        </a:xfrm>
      </p:grpSpPr>
      <p:sp>
        <p:nvSpPr>
          <p:cNvPr id="13293" name="Google Shape;13293;g9424f7933e_0_23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94" name="Google Shape;13294;g9424f7933e_0_23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94"/>
        <p:cNvGrpSpPr/>
        <p:nvPr/>
      </p:nvGrpSpPr>
      <p:grpSpPr>
        <a:xfrm>
          <a:off x="0" y="0"/>
          <a:ext cx="0" cy="0"/>
          <a:chOff x="0" y="0"/>
          <a:chExt cx="0" cy="0"/>
        </a:xfrm>
      </p:grpSpPr>
      <p:sp>
        <p:nvSpPr>
          <p:cNvPr id="13595" name="Google Shape;13595;g9424f7933e_0_242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96" name="Google Shape;13596;g9424f7933e_0_242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28"/>
        <p:cNvGrpSpPr/>
        <p:nvPr/>
      </p:nvGrpSpPr>
      <p:grpSpPr>
        <a:xfrm>
          <a:off x="0" y="0"/>
          <a:ext cx="0" cy="0"/>
          <a:chOff x="0" y="0"/>
          <a:chExt cx="0" cy="0"/>
        </a:xfrm>
      </p:grpSpPr>
      <p:sp>
        <p:nvSpPr>
          <p:cNvPr id="14229" name="Google Shape;14229;g9424f7933e_0_248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30" name="Google Shape;14230;g9424f7933e_0_248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
        <p:cNvGrpSpPr/>
        <p:nvPr/>
      </p:nvGrpSpPr>
      <p:grpSpPr>
        <a:xfrm>
          <a:off x="0" y="0"/>
          <a:ext cx="0" cy="0"/>
          <a:chOff x="0" y="0"/>
          <a:chExt cx="0" cy="0"/>
        </a:xfrm>
      </p:grpSpPr>
      <p:sp>
        <p:nvSpPr>
          <p:cNvPr id="397" name="Google Shape;397;g8bbe045960_6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 name="Google Shape;398;g8bbe045960_6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5"/>
        <p:cNvGrpSpPr/>
        <p:nvPr/>
      </p:nvGrpSpPr>
      <p:grpSpPr>
        <a:xfrm>
          <a:off x="0" y="0"/>
          <a:ext cx="0" cy="0"/>
          <a:chOff x="0" y="0"/>
          <a:chExt cx="0" cy="0"/>
        </a:xfrm>
      </p:grpSpPr>
      <p:sp>
        <p:nvSpPr>
          <p:cNvPr id="406" name="Google Shape;406;g9d6a83bc6b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7" name="Google Shape;407;g9d6a83bc6b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
        <p:cNvGrpSpPr/>
        <p:nvPr/>
      </p:nvGrpSpPr>
      <p:grpSpPr>
        <a:xfrm>
          <a:off x="0" y="0"/>
          <a:ext cx="0" cy="0"/>
          <a:chOff x="0" y="0"/>
          <a:chExt cx="0" cy="0"/>
        </a:xfrm>
      </p:grpSpPr>
      <p:sp>
        <p:nvSpPr>
          <p:cNvPr id="415" name="Google Shape;415;g8e68e6401a_5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6" name="Google Shape;416;g8e68e6401a_5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9491f2141d_3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9491f2141d_3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8148000" y="800075"/>
            <a:ext cx="402000" cy="402000"/>
          </a:xfrm>
          <a:custGeom>
            <a:avLst/>
            <a:gdLst/>
            <a:ahLst/>
            <a:cxnLst/>
            <a:rect l="l" t="t" r="r" b="b"/>
            <a:pathLst>
              <a:path w="16080" h="16080" fill="none" extrusionOk="0">
                <a:moveTo>
                  <a:pt x="16080" y="16079"/>
                </a:moveTo>
                <a:cubicBezTo>
                  <a:pt x="16080" y="7234"/>
                  <a:pt x="8876" y="0"/>
                  <a:pt x="0" y="0"/>
                </a:cubicBezTo>
              </a:path>
            </a:pathLst>
          </a:custGeom>
          <a:noFill/>
          <a:ln w="1519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577700" y="470700"/>
            <a:ext cx="4970100" cy="3198300"/>
          </a:xfrm>
          <a:prstGeom prst="rect">
            <a:avLst/>
          </a:prstGeom>
        </p:spPr>
        <p:txBody>
          <a:bodyPr spcFirstLastPara="1" wrap="square" lIns="91425" tIns="91425" rIns="91425" bIns="91425" anchor="t" anchorCtr="0">
            <a:noAutofit/>
          </a:bodyPr>
          <a:lstStyle>
            <a:lvl1pPr lvl="0">
              <a:spcBef>
                <a:spcPts val="0"/>
              </a:spcBef>
              <a:spcAft>
                <a:spcPts val="0"/>
              </a:spcAft>
              <a:buSzPts val="5200"/>
              <a:buNone/>
              <a:defRPr sz="5000">
                <a:solidFill>
                  <a:srgbClr val="423E3B"/>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dirty="0"/>
          </a:p>
        </p:txBody>
      </p:sp>
      <p:sp>
        <p:nvSpPr>
          <p:cNvPr id="11" name="Google Shape;11;p2"/>
          <p:cNvSpPr txBox="1">
            <a:spLocks noGrp="1"/>
          </p:cNvSpPr>
          <p:nvPr>
            <p:ph type="subTitle" idx="1"/>
          </p:nvPr>
        </p:nvSpPr>
        <p:spPr>
          <a:xfrm>
            <a:off x="592507" y="3813448"/>
            <a:ext cx="2485500" cy="6093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800">
                <a:solidFill>
                  <a:srgbClr val="9DD323"/>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11"/>
        <p:cNvGrpSpPr/>
        <p:nvPr/>
      </p:nvGrpSpPr>
      <p:grpSpPr>
        <a:xfrm>
          <a:off x="0" y="0"/>
          <a:ext cx="0" cy="0"/>
          <a:chOff x="0" y="0"/>
          <a:chExt cx="0" cy="0"/>
        </a:xfrm>
      </p:grpSpPr>
      <p:sp>
        <p:nvSpPr>
          <p:cNvPr id="112" name="Google Shape;112;p11"/>
          <p:cNvSpPr txBox="1">
            <a:spLocks noGrp="1"/>
          </p:cNvSpPr>
          <p:nvPr>
            <p:ph type="title" hasCustomPrompt="1"/>
          </p:nvPr>
        </p:nvSpPr>
        <p:spPr>
          <a:xfrm>
            <a:off x="1583760" y="1832275"/>
            <a:ext cx="5976600" cy="11985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sz="6500">
                <a:solidFill>
                  <a:schemeClr val="dk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13" name="Google Shape;113;p11"/>
          <p:cNvSpPr txBox="1">
            <a:spLocks noGrp="1"/>
          </p:cNvSpPr>
          <p:nvPr>
            <p:ph type="title" idx="2"/>
          </p:nvPr>
        </p:nvSpPr>
        <p:spPr>
          <a:xfrm>
            <a:off x="540000" y="5335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14" name="Google Shape;114;p11"/>
          <p:cNvSpPr txBox="1">
            <a:spLocks noGrp="1"/>
          </p:cNvSpPr>
          <p:nvPr>
            <p:ph type="subTitle" idx="1"/>
          </p:nvPr>
        </p:nvSpPr>
        <p:spPr>
          <a:xfrm>
            <a:off x="1583650" y="3131583"/>
            <a:ext cx="5976600" cy="515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lt1"/>
              </a:buClr>
              <a:buSzPts val="1600"/>
              <a:buNone/>
              <a:defRPr>
                <a:solidFill>
                  <a:schemeClr val="dk1"/>
                </a:solidFill>
              </a:defRPr>
            </a:lvl1pPr>
            <a:lvl2pPr lvl="1">
              <a:spcBef>
                <a:spcPts val="1600"/>
              </a:spcBef>
              <a:spcAft>
                <a:spcPts val="0"/>
              </a:spcAft>
              <a:buClr>
                <a:schemeClr val="lt1"/>
              </a:buClr>
              <a:buSzPts val="1600"/>
              <a:buNone/>
              <a:defRPr>
                <a:solidFill>
                  <a:schemeClr val="lt1"/>
                </a:solidFill>
              </a:defRPr>
            </a:lvl2pPr>
            <a:lvl3pPr lvl="2">
              <a:spcBef>
                <a:spcPts val="1600"/>
              </a:spcBef>
              <a:spcAft>
                <a:spcPts val="0"/>
              </a:spcAft>
              <a:buClr>
                <a:schemeClr val="lt1"/>
              </a:buClr>
              <a:buSzPts val="1600"/>
              <a:buNone/>
              <a:defRPr>
                <a:solidFill>
                  <a:schemeClr val="lt1"/>
                </a:solidFill>
              </a:defRPr>
            </a:lvl3pPr>
            <a:lvl4pPr lvl="3">
              <a:spcBef>
                <a:spcPts val="1600"/>
              </a:spcBef>
              <a:spcAft>
                <a:spcPts val="0"/>
              </a:spcAft>
              <a:buClr>
                <a:schemeClr val="lt1"/>
              </a:buClr>
              <a:buSzPts val="1600"/>
              <a:buNone/>
              <a:defRPr>
                <a:solidFill>
                  <a:schemeClr val="lt1"/>
                </a:solidFill>
              </a:defRPr>
            </a:lvl4pPr>
            <a:lvl5pPr lvl="4">
              <a:spcBef>
                <a:spcPts val="1600"/>
              </a:spcBef>
              <a:spcAft>
                <a:spcPts val="0"/>
              </a:spcAft>
              <a:buClr>
                <a:schemeClr val="lt1"/>
              </a:buClr>
              <a:buSzPts val="1600"/>
              <a:buNone/>
              <a:defRPr>
                <a:solidFill>
                  <a:schemeClr val="lt1"/>
                </a:solidFill>
              </a:defRPr>
            </a:lvl5pPr>
            <a:lvl6pPr lvl="5">
              <a:spcBef>
                <a:spcPts val="1600"/>
              </a:spcBef>
              <a:spcAft>
                <a:spcPts val="0"/>
              </a:spcAft>
              <a:buClr>
                <a:schemeClr val="lt1"/>
              </a:buClr>
              <a:buSzPts val="1600"/>
              <a:buNone/>
              <a:defRPr>
                <a:solidFill>
                  <a:schemeClr val="lt1"/>
                </a:solidFill>
              </a:defRPr>
            </a:lvl6pPr>
            <a:lvl7pPr lvl="6">
              <a:spcBef>
                <a:spcPts val="1600"/>
              </a:spcBef>
              <a:spcAft>
                <a:spcPts val="0"/>
              </a:spcAft>
              <a:buClr>
                <a:schemeClr val="lt1"/>
              </a:buClr>
              <a:buSzPts val="1600"/>
              <a:buNone/>
              <a:defRPr>
                <a:solidFill>
                  <a:schemeClr val="lt1"/>
                </a:solidFill>
              </a:defRPr>
            </a:lvl7pPr>
            <a:lvl8pPr lvl="7">
              <a:spcBef>
                <a:spcPts val="1600"/>
              </a:spcBef>
              <a:spcAft>
                <a:spcPts val="0"/>
              </a:spcAft>
              <a:buClr>
                <a:schemeClr val="lt1"/>
              </a:buClr>
              <a:buSzPts val="1600"/>
              <a:buNone/>
              <a:defRPr>
                <a:solidFill>
                  <a:schemeClr val="lt1"/>
                </a:solidFill>
              </a:defRPr>
            </a:lvl8pPr>
            <a:lvl9pPr lvl="8">
              <a:spcBef>
                <a:spcPts val="1600"/>
              </a:spcBef>
              <a:spcAft>
                <a:spcPts val="1600"/>
              </a:spcAft>
              <a:buClr>
                <a:schemeClr val="lt1"/>
              </a:buClr>
              <a:buSzPts val="1600"/>
              <a:buNone/>
              <a:defRPr>
                <a:solidFill>
                  <a:schemeClr val="lt1"/>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5">
    <p:spTree>
      <p:nvGrpSpPr>
        <p:cNvPr id="1" name="Shape 116"/>
        <p:cNvGrpSpPr/>
        <p:nvPr/>
      </p:nvGrpSpPr>
      <p:grpSpPr>
        <a:xfrm>
          <a:off x="0" y="0"/>
          <a:ext cx="0" cy="0"/>
          <a:chOff x="0" y="0"/>
          <a:chExt cx="0" cy="0"/>
        </a:xfrm>
      </p:grpSpPr>
      <p:sp>
        <p:nvSpPr>
          <p:cNvPr id="117" name="Google Shape;117;p13"/>
          <p:cNvSpPr txBox="1">
            <a:spLocks noGrp="1"/>
          </p:cNvSpPr>
          <p:nvPr>
            <p:ph type="subTitle" idx="1"/>
          </p:nvPr>
        </p:nvSpPr>
        <p:spPr>
          <a:xfrm>
            <a:off x="1431125" y="3064375"/>
            <a:ext cx="1765800" cy="6480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118" name="Google Shape;118;p13"/>
          <p:cNvSpPr txBox="1">
            <a:spLocks noGrp="1"/>
          </p:cNvSpPr>
          <p:nvPr>
            <p:ph type="title" hasCustomPrompt="1"/>
          </p:nvPr>
        </p:nvSpPr>
        <p:spPr>
          <a:xfrm>
            <a:off x="667550" y="3064375"/>
            <a:ext cx="7638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2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19" name="Google Shape;119;p13"/>
          <p:cNvSpPr txBox="1">
            <a:spLocks noGrp="1"/>
          </p:cNvSpPr>
          <p:nvPr>
            <p:ph type="subTitle" idx="2"/>
          </p:nvPr>
        </p:nvSpPr>
        <p:spPr>
          <a:xfrm>
            <a:off x="1431125" y="3631725"/>
            <a:ext cx="1875300" cy="640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solidFill>
                  <a:schemeClr val="dk1"/>
                </a:solidFill>
              </a:defRPr>
            </a:lvl1pPr>
            <a:lvl2pPr lvl="1">
              <a:spcBef>
                <a:spcPts val="0"/>
              </a:spcBef>
              <a:spcAft>
                <a:spcPts val="0"/>
              </a:spcAft>
              <a:buSzPts val="1600"/>
              <a:buNone/>
              <a:defRPr/>
            </a:lvl2pPr>
            <a:lvl3pPr lvl="2">
              <a:spcBef>
                <a:spcPts val="1600"/>
              </a:spcBef>
              <a:spcAft>
                <a:spcPts val="0"/>
              </a:spcAft>
              <a:buSzPts val="1600"/>
              <a:buNone/>
              <a:defRPr/>
            </a:lvl3pPr>
            <a:lvl4pPr lvl="3">
              <a:spcBef>
                <a:spcPts val="1600"/>
              </a:spcBef>
              <a:spcAft>
                <a:spcPts val="0"/>
              </a:spcAft>
              <a:buSzPts val="1600"/>
              <a:buNone/>
              <a:defRPr/>
            </a:lvl4pPr>
            <a:lvl5pPr lvl="4">
              <a:spcBef>
                <a:spcPts val="1600"/>
              </a:spcBef>
              <a:spcAft>
                <a:spcPts val="0"/>
              </a:spcAft>
              <a:buSzPts val="1600"/>
              <a:buNone/>
              <a:defRPr/>
            </a:lvl5pPr>
            <a:lvl6pPr lvl="5">
              <a:spcBef>
                <a:spcPts val="1600"/>
              </a:spcBef>
              <a:spcAft>
                <a:spcPts val="0"/>
              </a:spcAft>
              <a:buSzPts val="1600"/>
              <a:buNone/>
              <a:defRPr/>
            </a:lvl6pPr>
            <a:lvl7pPr lvl="6">
              <a:spcBef>
                <a:spcPts val="1600"/>
              </a:spcBef>
              <a:spcAft>
                <a:spcPts val="0"/>
              </a:spcAft>
              <a:buSzPts val="1600"/>
              <a:buNone/>
              <a:defRPr/>
            </a:lvl7pPr>
            <a:lvl8pPr lvl="7">
              <a:spcBef>
                <a:spcPts val="1600"/>
              </a:spcBef>
              <a:spcAft>
                <a:spcPts val="0"/>
              </a:spcAft>
              <a:buSzPts val="1600"/>
              <a:buNone/>
              <a:defRPr/>
            </a:lvl8pPr>
            <a:lvl9pPr lvl="8">
              <a:spcBef>
                <a:spcPts val="1600"/>
              </a:spcBef>
              <a:spcAft>
                <a:spcPts val="1600"/>
              </a:spcAft>
              <a:buSzPts val="1600"/>
              <a:buNone/>
              <a:defRPr/>
            </a:lvl9pPr>
          </a:lstStyle>
          <a:p>
            <a:endParaRPr/>
          </a:p>
        </p:txBody>
      </p:sp>
      <p:sp>
        <p:nvSpPr>
          <p:cNvPr id="120" name="Google Shape;120;p13"/>
          <p:cNvSpPr txBox="1">
            <a:spLocks noGrp="1"/>
          </p:cNvSpPr>
          <p:nvPr>
            <p:ph type="subTitle" idx="3"/>
          </p:nvPr>
        </p:nvSpPr>
        <p:spPr>
          <a:xfrm>
            <a:off x="4090375" y="3064375"/>
            <a:ext cx="1765800" cy="6480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121" name="Google Shape;121;p13"/>
          <p:cNvSpPr txBox="1">
            <a:spLocks noGrp="1"/>
          </p:cNvSpPr>
          <p:nvPr>
            <p:ph type="title" idx="4" hasCustomPrompt="1"/>
          </p:nvPr>
        </p:nvSpPr>
        <p:spPr>
          <a:xfrm>
            <a:off x="3326818" y="3064375"/>
            <a:ext cx="7638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2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22" name="Google Shape;122;p13"/>
          <p:cNvSpPr txBox="1">
            <a:spLocks noGrp="1"/>
          </p:cNvSpPr>
          <p:nvPr>
            <p:ph type="subTitle" idx="5"/>
          </p:nvPr>
        </p:nvSpPr>
        <p:spPr>
          <a:xfrm>
            <a:off x="4090375" y="3631725"/>
            <a:ext cx="1875300" cy="64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123" name="Google Shape;123;p13"/>
          <p:cNvSpPr txBox="1">
            <a:spLocks noGrp="1"/>
          </p:cNvSpPr>
          <p:nvPr>
            <p:ph type="subTitle" idx="6"/>
          </p:nvPr>
        </p:nvSpPr>
        <p:spPr>
          <a:xfrm>
            <a:off x="6788374" y="3064375"/>
            <a:ext cx="1765800" cy="6480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124" name="Google Shape;124;p13"/>
          <p:cNvSpPr txBox="1">
            <a:spLocks noGrp="1"/>
          </p:cNvSpPr>
          <p:nvPr>
            <p:ph type="title" idx="7" hasCustomPrompt="1"/>
          </p:nvPr>
        </p:nvSpPr>
        <p:spPr>
          <a:xfrm>
            <a:off x="6024798" y="3064375"/>
            <a:ext cx="7638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2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25" name="Google Shape;125;p13"/>
          <p:cNvSpPr txBox="1">
            <a:spLocks noGrp="1"/>
          </p:cNvSpPr>
          <p:nvPr>
            <p:ph type="subTitle" idx="8"/>
          </p:nvPr>
        </p:nvSpPr>
        <p:spPr>
          <a:xfrm>
            <a:off x="6788375" y="3631725"/>
            <a:ext cx="1875300" cy="64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126" name="Google Shape;126;p13"/>
          <p:cNvSpPr txBox="1">
            <a:spLocks noGrp="1"/>
          </p:cNvSpPr>
          <p:nvPr>
            <p:ph type="subTitle" idx="9"/>
          </p:nvPr>
        </p:nvSpPr>
        <p:spPr>
          <a:xfrm>
            <a:off x="1431125" y="1560275"/>
            <a:ext cx="1765800" cy="6480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127" name="Google Shape;127;p13"/>
          <p:cNvSpPr txBox="1">
            <a:spLocks noGrp="1"/>
          </p:cNvSpPr>
          <p:nvPr>
            <p:ph type="title" idx="13" hasCustomPrompt="1"/>
          </p:nvPr>
        </p:nvSpPr>
        <p:spPr>
          <a:xfrm>
            <a:off x="667650" y="1560275"/>
            <a:ext cx="7638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2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28" name="Google Shape;128;p13"/>
          <p:cNvSpPr txBox="1">
            <a:spLocks noGrp="1"/>
          </p:cNvSpPr>
          <p:nvPr>
            <p:ph type="subTitle" idx="14"/>
          </p:nvPr>
        </p:nvSpPr>
        <p:spPr>
          <a:xfrm>
            <a:off x="1431125" y="2127625"/>
            <a:ext cx="1875300" cy="64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129" name="Google Shape;129;p13"/>
          <p:cNvSpPr txBox="1">
            <a:spLocks noGrp="1"/>
          </p:cNvSpPr>
          <p:nvPr>
            <p:ph type="subTitle" idx="15"/>
          </p:nvPr>
        </p:nvSpPr>
        <p:spPr>
          <a:xfrm>
            <a:off x="4090375" y="1560275"/>
            <a:ext cx="1765800" cy="6480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130" name="Google Shape;130;p13"/>
          <p:cNvSpPr txBox="1">
            <a:spLocks noGrp="1"/>
          </p:cNvSpPr>
          <p:nvPr>
            <p:ph type="title" idx="16" hasCustomPrompt="1"/>
          </p:nvPr>
        </p:nvSpPr>
        <p:spPr>
          <a:xfrm>
            <a:off x="3326818" y="1560275"/>
            <a:ext cx="7638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2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31" name="Google Shape;131;p13"/>
          <p:cNvSpPr txBox="1">
            <a:spLocks noGrp="1"/>
          </p:cNvSpPr>
          <p:nvPr>
            <p:ph type="subTitle" idx="17"/>
          </p:nvPr>
        </p:nvSpPr>
        <p:spPr>
          <a:xfrm>
            <a:off x="4090376" y="2127625"/>
            <a:ext cx="1875300" cy="64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132" name="Google Shape;132;p13"/>
          <p:cNvSpPr txBox="1">
            <a:spLocks noGrp="1"/>
          </p:cNvSpPr>
          <p:nvPr>
            <p:ph type="subTitle" idx="18"/>
          </p:nvPr>
        </p:nvSpPr>
        <p:spPr>
          <a:xfrm>
            <a:off x="6788374" y="1560275"/>
            <a:ext cx="1765800" cy="6480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133" name="Google Shape;133;p13"/>
          <p:cNvSpPr txBox="1">
            <a:spLocks noGrp="1"/>
          </p:cNvSpPr>
          <p:nvPr>
            <p:ph type="title" idx="19" hasCustomPrompt="1"/>
          </p:nvPr>
        </p:nvSpPr>
        <p:spPr>
          <a:xfrm>
            <a:off x="6024798" y="1560275"/>
            <a:ext cx="7638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2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34" name="Google Shape;134;p13"/>
          <p:cNvSpPr txBox="1">
            <a:spLocks noGrp="1"/>
          </p:cNvSpPr>
          <p:nvPr>
            <p:ph type="subTitle" idx="20"/>
          </p:nvPr>
        </p:nvSpPr>
        <p:spPr>
          <a:xfrm>
            <a:off x="6788375" y="2127625"/>
            <a:ext cx="1875300" cy="64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135" name="Google Shape;135;p13"/>
          <p:cNvSpPr txBox="1">
            <a:spLocks noGrp="1"/>
          </p:cNvSpPr>
          <p:nvPr>
            <p:ph type="title" idx="21"/>
          </p:nvPr>
        </p:nvSpPr>
        <p:spPr>
          <a:xfrm>
            <a:off x="540000" y="5335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sp>
        <p:nvSpPr>
          <p:cNvPr id="136" name="Google Shape;136;p13"/>
          <p:cNvSpPr/>
          <p:nvPr/>
        </p:nvSpPr>
        <p:spPr>
          <a:xfrm rot="10800000">
            <a:off x="463800" y="4084200"/>
            <a:ext cx="402000" cy="402000"/>
          </a:xfrm>
          <a:custGeom>
            <a:avLst/>
            <a:gdLst/>
            <a:ahLst/>
            <a:cxnLst/>
            <a:rect l="l" t="t" r="r" b="b"/>
            <a:pathLst>
              <a:path w="16080" h="16080" fill="none" extrusionOk="0">
                <a:moveTo>
                  <a:pt x="16080" y="16079"/>
                </a:moveTo>
                <a:cubicBezTo>
                  <a:pt x="16080" y="7234"/>
                  <a:pt x="8876" y="0"/>
                  <a:pt x="0" y="0"/>
                </a:cubicBezTo>
              </a:path>
            </a:pathLst>
          </a:custGeom>
          <a:solidFill>
            <a:srgbClr val="9DD323"/>
          </a:solidFill>
          <a:ln w="1519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 name="Google Shape;137;p13"/>
          <p:cNvGrpSpPr/>
          <p:nvPr/>
        </p:nvGrpSpPr>
        <p:grpSpPr>
          <a:xfrm>
            <a:off x="7572325" y="696025"/>
            <a:ext cx="866325" cy="315400"/>
            <a:chOff x="6008725" y="1231300"/>
            <a:chExt cx="866325" cy="315400"/>
          </a:xfrm>
        </p:grpSpPr>
        <p:sp>
          <p:nvSpPr>
            <p:cNvPr id="138" name="Google Shape;138;p13"/>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3"/>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3"/>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3"/>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3"/>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3"/>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3"/>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3"/>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3"/>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3"/>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3"/>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3"/>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3"/>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3"/>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3"/>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3"/>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3"/>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3"/>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3"/>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3"/>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3"/>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one column">
  <p:cSld name="CUSTOM_19">
    <p:spTree>
      <p:nvGrpSpPr>
        <p:cNvPr id="1" name="Shape 159"/>
        <p:cNvGrpSpPr/>
        <p:nvPr/>
      </p:nvGrpSpPr>
      <p:grpSpPr>
        <a:xfrm>
          <a:off x="0" y="0"/>
          <a:ext cx="0" cy="0"/>
          <a:chOff x="0" y="0"/>
          <a:chExt cx="0" cy="0"/>
        </a:xfrm>
      </p:grpSpPr>
      <p:sp>
        <p:nvSpPr>
          <p:cNvPr id="160" name="Google Shape;160;p14"/>
          <p:cNvSpPr txBox="1">
            <a:spLocks noGrp="1"/>
          </p:cNvSpPr>
          <p:nvPr>
            <p:ph type="title"/>
          </p:nvPr>
        </p:nvSpPr>
        <p:spPr>
          <a:xfrm>
            <a:off x="522000" y="914500"/>
            <a:ext cx="8100000" cy="72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4800">
                <a:solidFill>
                  <a:srgbClr val="9DD323"/>
                </a:solidFill>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sp>
        <p:nvSpPr>
          <p:cNvPr id="161" name="Google Shape;161;p14"/>
          <p:cNvSpPr txBox="1">
            <a:spLocks noGrp="1"/>
          </p:cNvSpPr>
          <p:nvPr>
            <p:ph type="subTitle" idx="1"/>
          </p:nvPr>
        </p:nvSpPr>
        <p:spPr>
          <a:xfrm>
            <a:off x="1466100" y="3480175"/>
            <a:ext cx="6211800" cy="8229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Font typeface="Karla"/>
              <a:buNone/>
              <a:defRPr>
                <a:solidFill>
                  <a:schemeClr val="dk1"/>
                </a:solidFill>
                <a:latin typeface="Karla"/>
                <a:ea typeface="Karla"/>
                <a:cs typeface="Karla"/>
                <a:sym typeface="Karla"/>
              </a:defRPr>
            </a:lvl2pPr>
            <a:lvl3pPr lvl="2"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3pPr>
            <a:lvl4pPr lvl="3"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4pPr>
            <a:lvl5pPr lvl="4"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5pPr>
            <a:lvl6pPr lvl="5"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6pPr>
            <a:lvl7pPr lvl="6"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7pPr>
            <a:lvl8pPr lvl="7"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8pPr>
            <a:lvl9pPr lvl="8" rtl="0">
              <a:spcBef>
                <a:spcPts val="1600"/>
              </a:spcBef>
              <a:spcAft>
                <a:spcPts val="1600"/>
              </a:spcAft>
              <a:buClr>
                <a:schemeClr val="dk1"/>
              </a:buClr>
              <a:buSzPts val="1600"/>
              <a:buFont typeface="Karla"/>
              <a:buNone/>
              <a:defRPr>
                <a:solidFill>
                  <a:schemeClr val="dk1"/>
                </a:solidFill>
                <a:latin typeface="Karla"/>
                <a:ea typeface="Karla"/>
                <a:cs typeface="Karla"/>
                <a:sym typeface="Karla"/>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6">
    <p:spTree>
      <p:nvGrpSpPr>
        <p:cNvPr id="1" name="Shape 162"/>
        <p:cNvGrpSpPr/>
        <p:nvPr/>
      </p:nvGrpSpPr>
      <p:grpSpPr>
        <a:xfrm>
          <a:off x="0" y="0"/>
          <a:ext cx="0" cy="0"/>
          <a:chOff x="0" y="0"/>
          <a:chExt cx="0" cy="0"/>
        </a:xfrm>
      </p:grpSpPr>
      <p:sp>
        <p:nvSpPr>
          <p:cNvPr id="163" name="Google Shape;163;p15"/>
          <p:cNvSpPr/>
          <p:nvPr/>
        </p:nvSpPr>
        <p:spPr>
          <a:xfrm>
            <a:off x="0" y="0"/>
            <a:ext cx="4649445" cy="5143459"/>
          </a:xfrm>
          <a:custGeom>
            <a:avLst/>
            <a:gdLst/>
            <a:ahLst/>
            <a:cxnLst/>
            <a:rect l="l" t="t" r="r" b="b"/>
            <a:pathLst>
              <a:path w="42008" h="41978" extrusionOk="0">
                <a:moveTo>
                  <a:pt x="1" y="1"/>
                </a:moveTo>
                <a:lnTo>
                  <a:pt x="42008" y="1"/>
                </a:lnTo>
                <a:lnTo>
                  <a:pt x="42008" y="41977"/>
                </a:lnTo>
                <a:lnTo>
                  <a:pt x="1" y="4197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5"/>
          <p:cNvSpPr txBox="1">
            <a:spLocks noGrp="1"/>
          </p:cNvSpPr>
          <p:nvPr>
            <p:ph type="title"/>
          </p:nvPr>
        </p:nvSpPr>
        <p:spPr>
          <a:xfrm>
            <a:off x="706688" y="2966275"/>
            <a:ext cx="2808600" cy="576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2100">
                <a:solidFill>
                  <a:srgbClr val="9DD323"/>
                </a:solidFill>
              </a:defRPr>
            </a:lvl1pPr>
            <a:lvl2pPr lvl="1" algn="r" rtl="0">
              <a:spcBef>
                <a:spcPts val="0"/>
              </a:spcBef>
              <a:spcAft>
                <a:spcPts val="0"/>
              </a:spcAft>
              <a:buSzPts val="4000"/>
              <a:buNone/>
              <a:defRPr/>
            </a:lvl2pPr>
            <a:lvl3pPr lvl="2" algn="r" rtl="0">
              <a:spcBef>
                <a:spcPts val="0"/>
              </a:spcBef>
              <a:spcAft>
                <a:spcPts val="0"/>
              </a:spcAft>
              <a:buSzPts val="4000"/>
              <a:buNone/>
              <a:defRPr/>
            </a:lvl3pPr>
            <a:lvl4pPr lvl="3" algn="r" rtl="0">
              <a:spcBef>
                <a:spcPts val="0"/>
              </a:spcBef>
              <a:spcAft>
                <a:spcPts val="0"/>
              </a:spcAft>
              <a:buSzPts val="4000"/>
              <a:buNone/>
              <a:defRPr/>
            </a:lvl4pPr>
            <a:lvl5pPr lvl="4" algn="r" rtl="0">
              <a:spcBef>
                <a:spcPts val="0"/>
              </a:spcBef>
              <a:spcAft>
                <a:spcPts val="0"/>
              </a:spcAft>
              <a:buSzPts val="4000"/>
              <a:buNone/>
              <a:defRPr/>
            </a:lvl5pPr>
            <a:lvl6pPr lvl="5" algn="r" rtl="0">
              <a:spcBef>
                <a:spcPts val="0"/>
              </a:spcBef>
              <a:spcAft>
                <a:spcPts val="0"/>
              </a:spcAft>
              <a:buSzPts val="4000"/>
              <a:buNone/>
              <a:defRPr/>
            </a:lvl6pPr>
            <a:lvl7pPr lvl="6" algn="r" rtl="0">
              <a:spcBef>
                <a:spcPts val="0"/>
              </a:spcBef>
              <a:spcAft>
                <a:spcPts val="0"/>
              </a:spcAft>
              <a:buSzPts val="4000"/>
              <a:buNone/>
              <a:defRPr/>
            </a:lvl7pPr>
            <a:lvl8pPr lvl="7" algn="r" rtl="0">
              <a:spcBef>
                <a:spcPts val="0"/>
              </a:spcBef>
              <a:spcAft>
                <a:spcPts val="0"/>
              </a:spcAft>
              <a:buSzPts val="4000"/>
              <a:buNone/>
              <a:defRPr/>
            </a:lvl8pPr>
            <a:lvl9pPr lvl="8" algn="r" rtl="0">
              <a:spcBef>
                <a:spcPts val="0"/>
              </a:spcBef>
              <a:spcAft>
                <a:spcPts val="0"/>
              </a:spcAft>
              <a:buSzPts val="4000"/>
              <a:buNone/>
              <a:defRPr/>
            </a:lvl9pPr>
          </a:lstStyle>
          <a:p>
            <a:endParaRPr dirty="0"/>
          </a:p>
        </p:txBody>
      </p:sp>
      <p:sp>
        <p:nvSpPr>
          <p:cNvPr id="165" name="Google Shape;165;p15"/>
          <p:cNvSpPr txBox="1">
            <a:spLocks noGrp="1"/>
          </p:cNvSpPr>
          <p:nvPr>
            <p:ph type="subTitle" idx="1"/>
          </p:nvPr>
        </p:nvSpPr>
        <p:spPr>
          <a:xfrm>
            <a:off x="1013675" y="822050"/>
            <a:ext cx="3837900" cy="183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300">
                <a:solidFill>
                  <a:schemeClr val="dk1"/>
                </a:solidFill>
              </a:defRPr>
            </a:lvl1pPr>
            <a:lvl2pPr lvl="1" algn="r" rtl="0">
              <a:spcBef>
                <a:spcPts val="0"/>
              </a:spcBef>
              <a:spcAft>
                <a:spcPts val="0"/>
              </a:spcAft>
              <a:buSzPts val="1600"/>
              <a:buNone/>
              <a:defRPr/>
            </a:lvl2pPr>
            <a:lvl3pPr lvl="2" algn="r" rtl="0">
              <a:spcBef>
                <a:spcPts val="1600"/>
              </a:spcBef>
              <a:spcAft>
                <a:spcPts val="0"/>
              </a:spcAft>
              <a:buSzPts val="1600"/>
              <a:buNone/>
              <a:defRPr/>
            </a:lvl3pPr>
            <a:lvl4pPr lvl="3" algn="r" rtl="0">
              <a:spcBef>
                <a:spcPts val="1600"/>
              </a:spcBef>
              <a:spcAft>
                <a:spcPts val="0"/>
              </a:spcAft>
              <a:buSzPts val="1600"/>
              <a:buNone/>
              <a:defRPr/>
            </a:lvl4pPr>
            <a:lvl5pPr lvl="4" algn="r" rtl="0">
              <a:spcBef>
                <a:spcPts val="1600"/>
              </a:spcBef>
              <a:spcAft>
                <a:spcPts val="0"/>
              </a:spcAft>
              <a:buSzPts val="1600"/>
              <a:buNone/>
              <a:defRPr/>
            </a:lvl5pPr>
            <a:lvl6pPr lvl="5" algn="r" rtl="0">
              <a:spcBef>
                <a:spcPts val="1600"/>
              </a:spcBef>
              <a:spcAft>
                <a:spcPts val="0"/>
              </a:spcAft>
              <a:buSzPts val="1600"/>
              <a:buNone/>
              <a:defRPr/>
            </a:lvl6pPr>
            <a:lvl7pPr lvl="6" algn="r" rtl="0">
              <a:spcBef>
                <a:spcPts val="1600"/>
              </a:spcBef>
              <a:spcAft>
                <a:spcPts val="0"/>
              </a:spcAft>
              <a:buSzPts val="1600"/>
              <a:buNone/>
              <a:defRPr/>
            </a:lvl7pPr>
            <a:lvl8pPr lvl="7" algn="r" rtl="0">
              <a:spcBef>
                <a:spcPts val="1600"/>
              </a:spcBef>
              <a:spcAft>
                <a:spcPts val="0"/>
              </a:spcAft>
              <a:buSzPts val="1600"/>
              <a:buNone/>
              <a:defRPr/>
            </a:lvl8pPr>
            <a:lvl9pPr lvl="8" algn="r" rtl="0">
              <a:spcBef>
                <a:spcPts val="1600"/>
              </a:spcBef>
              <a:spcAft>
                <a:spcPts val="1600"/>
              </a:spcAft>
              <a:buSzPts val="16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column text 1">
  <p:cSld name="CUSTOM_14">
    <p:spTree>
      <p:nvGrpSpPr>
        <p:cNvPr id="1" name="Shape 166"/>
        <p:cNvGrpSpPr/>
        <p:nvPr/>
      </p:nvGrpSpPr>
      <p:grpSpPr>
        <a:xfrm>
          <a:off x="0" y="0"/>
          <a:ext cx="0" cy="0"/>
          <a:chOff x="0" y="0"/>
          <a:chExt cx="0" cy="0"/>
        </a:xfrm>
      </p:grpSpPr>
      <p:sp>
        <p:nvSpPr>
          <p:cNvPr id="167" name="Google Shape;167;p16"/>
          <p:cNvSpPr txBox="1">
            <a:spLocks noGrp="1"/>
          </p:cNvSpPr>
          <p:nvPr>
            <p:ph type="title"/>
          </p:nvPr>
        </p:nvSpPr>
        <p:spPr>
          <a:xfrm>
            <a:off x="586275" y="5335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68" name="Google Shape;168;p16"/>
          <p:cNvSpPr txBox="1">
            <a:spLocks noGrp="1"/>
          </p:cNvSpPr>
          <p:nvPr>
            <p:ph type="body" idx="1"/>
          </p:nvPr>
        </p:nvSpPr>
        <p:spPr>
          <a:xfrm>
            <a:off x="600750" y="1540575"/>
            <a:ext cx="5387700" cy="28695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Clr>
                <a:srgbClr val="3CB5E3"/>
              </a:buClr>
              <a:buSzPts val="1600"/>
              <a:buChar char="●"/>
              <a:defRPr sz="1600">
                <a:solidFill>
                  <a:schemeClr val="dk1"/>
                </a:solidFill>
              </a:defRPr>
            </a:lvl1pPr>
            <a:lvl2pPr marL="914400" lvl="1" indent="-330200" rtl="0">
              <a:spcBef>
                <a:spcPts val="0"/>
              </a:spcBef>
              <a:spcAft>
                <a:spcPts val="0"/>
              </a:spcAft>
              <a:buSzPts val="1600"/>
              <a:buChar char="○"/>
              <a:defRPr>
                <a:solidFill>
                  <a:schemeClr val="dk1"/>
                </a:solidFill>
              </a:defRPr>
            </a:lvl2pPr>
            <a:lvl3pPr marL="1371600" lvl="2" indent="-330200" rtl="0">
              <a:spcBef>
                <a:spcPts val="1600"/>
              </a:spcBef>
              <a:spcAft>
                <a:spcPts val="0"/>
              </a:spcAft>
              <a:buSzPts val="1600"/>
              <a:buChar char="■"/>
              <a:defRPr>
                <a:solidFill>
                  <a:schemeClr val="dk1"/>
                </a:solidFill>
              </a:defRPr>
            </a:lvl3pPr>
            <a:lvl4pPr marL="1828800" lvl="3" indent="-330200" rtl="0">
              <a:spcBef>
                <a:spcPts val="1600"/>
              </a:spcBef>
              <a:spcAft>
                <a:spcPts val="0"/>
              </a:spcAft>
              <a:buSzPts val="1600"/>
              <a:buChar char="●"/>
              <a:defRPr>
                <a:solidFill>
                  <a:schemeClr val="dk1"/>
                </a:solidFill>
              </a:defRPr>
            </a:lvl4pPr>
            <a:lvl5pPr marL="2286000" lvl="4" indent="-330200" rtl="0">
              <a:spcBef>
                <a:spcPts val="1600"/>
              </a:spcBef>
              <a:spcAft>
                <a:spcPts val="0"/>
              </a:spcAft>
              <a:buSzPts val="1600"/>
              <a:buChar char="○"/>
              <a:defRPr>
                <a:solidFill>
                  <a:schemeClr val="dk1"/>
                </a:solidFill>
              </a:defRPr>
            </a:lvl5pPr>
            <a:lvl6pPr marL="2743200" lvl="5" indent="-330200" rtl="0">
              <a:spcBef>
                <a:spcPts val="1600"/>
              </a:spcBef>
              <a:spcAft>
                <a:spcPts val="0"/>
              </a:spcAft>
              <a:buSzPts val="1600"/>
              <a:buChar char="■"/>
              <a:defRPr>
                <a:solidFill>
                  <a:schemeClr val="dk1"/>
                </a:solidFill>
              </a:defRPr>
            </a:lvl6pPr>
            <a:lvl7pPr marL="3200400" lvl="6" indent="-330200" rtl="0">
              <a:spcBef>
                <a:spcPts val="1600"/>
              </a:spcBef>
              <a:spcAft>
                <a:spcPts val="0"/>
              </a:spcAft>
              <a:buSzPts val="1600"/>
              <a:buChar char="●"/>
              <a:defRPr>
                <a:solidFill>
                  <a:schemeClr val="dk1"/>
                </a:solidFill>
              </a:defRPr>
            </a:lvl7pPr>
            <a:lvl8pPr marL="3657600" lvl="7" indent="-330200" rtl="0">
              <a:spcBef>
                <a:spcPts val="1600"/>
              </a:spcBef>
              <a:spcAft>
                <a:spcPts val="0"/>
              </a:spcAft>
              <a:buSzPts val="1600"/>
              <a:buChar char="○"/>
              <a:defRPr>
                <a:solidFill>
                  <a:schemeClr val="dk1"/>
                </a:solidFill>
              </a:defRPr>
            </a:lvl8pPr>
            <a:lvl9pPr marL="4114800" lvl="8" indent="-330200" rtl="0">
              <a:spcBef>
                <a:spcPts val="1600"/>
              </a:spcBef>
              <a:spcAft>
                <a:spcPts val="1600"/>
              </a:spcAft>
              <a:buSzPts val="1600"/>
              <a:buChar char="■"/>
              <a:defRPr>
                <a:solidFill>
                  <a:schemeClr val="dk1"/>
                </a:solidFill>
              </a:defRPr>
            </a:lvl9pPr>
          </a:lstStyle>
          <a:p>
            <a:endParaRP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1">
  <p:cSld name="CUSTOM_7">
    <p:spTree>
      <p:nvGrpSpPr>
        <p:cNvPr id="1" name="Shape 169"/>
        <p:cNvGrpSpPr/>
        <p:nvPr/>
      </p:nvGrpSpPr>
      <p:grpSpPr>
        <a:xfrm>
          <a:off x="0" y="0"/>
          <a:ext cx="0" cy="0"/>
          <a:chOff x="0" y="0"/>
          <a:chExt cx="0" cy="0"/>
        </a:xfrm>
      </p:grpSpPr>
      <p:sp>
        <p:nvSpPr>
          <p:cNvPr id="170" name="Google Shape;170;p17"/>
          <p:cNvSpPr txBox="1">
            <a:spLocks noGrp="1"/>
          </p:cNvSpPr>
          <p:nvPr>
            <p:ph type="title"/>
          </p:nvPr>
        </p:nvSpPr>
        <p:spPr>
          <a:xfrm>
            <a:off x="592600" y="5335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sp>
        <p:nvSpPr>
          <p:cNvPr id="171" name="Google Shape;171;p17"/>
          <p:cNvSpPr txBox="1">
            <a:spLocks noGrp="1"/>
          </p:cNvSpPr>
          <p:nvPr>
            <p:ph type="subTitle" idx="1"/>
          </p:nvPr>
        </p:nvSpPr>
        <p:spPr>
          <a:xfrm>
            <a:off x="540000" y="1824225"/>
            <a:ext cx="2455200" cy="36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dirty="0"/>
          </a:p>
        </p:txBody>
      </p:sp>
      <p:sp>
        <p:nvSpPr>
          <p:cNvPr id="172" name="Google Shape;172;p17"/>
          <p:cNvSpPr txBox="1">
            <a:spLocks noGrp="1"/>
          </p:cNvSpPr>
          <p:nvPr>
            <p:ph type="subTitle" idx="2"/>
          </p:nvPr>
        </p:nvSpPr>
        <p:spPr>
          <a:xfrm>
            <a:off x="3344400" y="1824225"/>
            <a:ext cx="2455200" cy="36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dirty="0"/>
          </a:p>
        </p:txBody>
      </p:sp>
      <p:sp>
        <p:nvSpPr>
          <p:cNvPr id="173" name="Google Shape;173;p17"/>
          <p:cNvSpPr txBox="1">
            <a:spLocks noGrp="1"/>
          </p:cNvSpPr>
          <p:nvPr>
            <p:ph type="subTitle" idx="3"/>
          </p:nvPr>
        </p:nvSpPr>
        <p:spPr>
          <a:xfrm>
            <a:off x="6148800" y="1824225"/>
            <a:ext cx="2455200" cy="36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dirty="0"/>
          </a:p>
        </p:txBody>
      </p:sp>
      <p:sp>
        <p:nvSpPr>
          <p:cNvPr id="174" name="Google Shape;174;p17"/>
          <p:cNvSpPr txBox="1">
            <a:spLocks noGrp="1"/>
          </p:cNvSpPr>
          <p:nvPr>
            <p:ph type="subTitle" idx="4"/>
          </p:nvPr>
        </p:nvSpPr>
        <p:spPr>
          <a:xfrm>
            <a:off x="540000" y="2258775"/>
            <a:ext cx="2455200" cy="7236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a:solidFill>
                  <a:schemeClr val="dk1"/>
                </a:solidFill>
              </a:defRPr>
            </a:lvl1pPr>
            <a:lvl2pPr lvl="1">
              <a:spcBef>
                <a:spcPts val="1600"/>
              </a:spcBef>
              <a:spcAft>
                <a:spcPts val="0"/>
              </a:spcAft>
              <a:buSzPts val="1600"/>
              <a:buNone/>
              <a:defRPr/>
            </a:lvl2pPr>
            <a:lvl3pPr lvl="2">
              <a:spcBef>
                <a:spcPts val="1600"/>
              </a:spcBef>
              <a:spcAft>
                <a:spcPts val="0"/>
              </a:spcAft>
              <a:buSzPts val="1600"/>
              <a:buNone/>
              <a:defRPr/>
            </a:lvl3pPr>
            <a:lvl4pPr lvl="3">
              <a:spcBef>
                <a:spcPts val="1600"/>
              </a:spcBef>
              <a:spcAft>
                <a:spcPts val="0"/>
              </a:spcAft>
              <a:buSzPts val="1600"/>
              <a:buNone/>
              <a:defRPr/>
            </a:lvl4pPr>
            <a:lvl5pPr lvl="4">
              <a:spcBef>
                <a:spcPts val="1600"/>
              </a:spcBef>
              <a:spcAft>
                <a:spcPts val="0"/>
              </a:spcAft>
              <a:buSzPts val="1600"/>
              <a:buNone/>
              <a:defRPr/>
            </a:lvl5pPr>
            <a:lvl6pPr lvl="5">
              <a:spcBef>
                <a:spcPts val="1600"/>
              </a:spcBef>
              <a:spcAft>
                <a:spcPts val="0"/>
              </a:spcAft>
              <a:buSzPts val="1600"/>
              <a:buNone/>
              <a:defRPr/>
            </a:lvl6pPr>
            <a:lvl7pPr lvl="6">
              <a:spcBef>
                <a:spcPts val="1600"/>
              </a:spcBef>
              <a:spcAft>
                <a:spcPts val="0"/>
              </a:spcAft>
              <a:buSzPts val="1600"/>
              <a:buNone/>
              <a:defRPr/>
            </a:lvl7pPr>
            <a:lvl8pPr lvl="7">
              <a:spcBef>
                <a:spcPts val="1600"/>
              </a:spcBef>
              <a:spcAft>
                <a:spcPts val="0"/>
              </a:spcAft>
              <a:buSzPts val="1600"/>
              <a:buNone/>
              <a:defRPr/>
            </a:lvl8pPr>
            <a:lvl9pPr lvl="8">
              <a:spcBef>
                <a:spcPts val="1600"/>
              </a:spcBef>
              <a:spcAft>
                <a:spcPts val="1600"/>
              </a:spcAft>
              <a:buSzPts val="1600"/>
              <a:buNone/>
              <a:defRPr/>
            </a:lvl9pPr>
          </a:lstStyle>
          <a:p>
            <a:endParaRPr/>
          </a:p>
        </p:txBody>
      </p:sp>
      <p:sp>
        <p:nvSpPr>
          <p:cNvPr id="175" name="Google Shape;175;p17"/>
          <p:cNvSpPr txBox="1">
            <a:spLocks noGrp="1"/>
          </p:cNvSpPr>
          <p:nvPr>
            <p:ph type="subTitle" idx="5"/>
          </p:nvPr>
        </p:nvSpPr>
        <p:spPr>
          <a:xfrm>
            <a:off x="3344400" y="2258775"/>
            <a:ext cx="2455200" cy="72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176" name="Google Shape;176;p17"/>
          <p:cNvSpPr txBox="1">
            <a:spLocks noGrp="1"/>
          </p:cNvSpPr>
          <p:nvPr>
            <p:ph type="subTitle" idx="6"/>
          </p:nvPr>
        </p:nvSpPr>
        <p:spPr>
          <a:xfrm>
            <a:off x="6148800" y="2258775"/>
            <a:ext cx="2455200" cy="72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grpSp>
        <p:nvGrpSpPr>
          <p:cNvPr id="177" name="Google Shape;177;p17"/>
          <p:cNvGrpSpPr/>
          <p:nvPr/>
        </p:nvGrpSpPr>
        <p:grpSpPr>
          <a:xfrm>
            <a:off x="7572325" y="696025"/>
            <a:ext cx="866325" cy="315400"/>
            <a:chOff x="6008725" y="1231300"/>
            <a:chExt cx="866325" cy="315400"/>
          </a:xfrm>
        </p:grpSpPr>
        <p:sp>
          <p:nvSpPr>
            <p:cNvPr id="178" name="Google Shape;178;p17"/>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7"/>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7"/>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7"/>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7"/>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7"/>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7"/>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7"/>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7"/>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7"/>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7"/>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7"/>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7"/>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7"/>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7"/>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7"/>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7"/>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7"/>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7"/>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7"/>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7"/>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2">
  <p:cSld name="CUSTOM_16">
    <p:spTree>
      <p:nvGrpSpPr>
        <p:cNvPr id="1" name="Shape 199"/>
        <p:cNvGrpSpPr/>
        <p:nvPr/>
      </p:nvGrpSpPr>
      <p:grpSpPr>
        <a:xfrm>
          <a:off x="0" y="0"/>
          <a:ext cx="0" cy="0"/>
          <a:chOff x="0" y="0"/>
          <a:chExt cx="0" cy="0"/>
        </a:xfrm>
      </p:grpSpPr>
      <p:sp>
        <p:nvSpPr>
          <p:cNvPr id="200" name="Google Shape;200;p18"/>
          <p:cNvSpPr txBox="1">
            <a:spLocks noGrp="1"/>
          </p:cNvSpPr>
          <p:nvPr>
            <p:ph type="title"/>
          </p:nvPr>
        </p:nvSpPr>
        <p:spPr>
          <a:xfrm>
            <a:off x="1208650" y="532800"/>
            <a:ext cx="2520000" cy="799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01" name="Google Shape;201;p18"/>
          <p:cNvSpPr txBox="1">
            <a:spLocks noGrp="1"/>
          </p:cNvSpPr>
          <p:nvPr>
            <p:ph type="subTitle" idx="1"/>
          </p:nvPr>
        </p:nvSpPr>
        <p:spPr>
          <a:xfrm>
            <a:off x="1208650" y="1824225"/>
            <a:ext cx="2520000" cy="108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a:solidFill>
                  <a:schemeClr val="dk1"/>
                </a:solidFill>
              </a:defRPr>
            </a:lvl1pPr>
            <a:lvl2pPr lvl="1" rtl="0">
              <a:spcBef>
                <a:spcPts val="160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dirty="0"/>
          </a:p>
        </p:txBody>
      </p:sp>
      <p:sp>
        <p:nvSpPr>
          <p:cNvPr id="202" name="Google Shape;202;p18"/>
          <p:cNvSpPr txBox="1">
            <a:spLocks noGrp="1"/>
          </p:cNvSpPr>
          <p:nvPr>
            <p:ph type="subTitle" idx="2"/>
          </p:nvPr>
        </p:nvSpPr>
        <p:spPr>
          <a:xfrm>
            <a:off x="5415350" y="1824225"/>
            <a:ext cx="2520000" cy="108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a:p>
        </p:txBody>
      </p:sp>
      <p:sp>
        <p:nvSpPr>
          <p:cNvPr id="203" name="Google Shape;203;p18"/>
          <p:cNvSpPr txBox="1">
            <a:spLocks noGrp="1"/>
          </p:cNvSpPr>
          <p:nvPr>
            <p:ph type="title" idx="3"/>
          </p:nvPr>
        </p:nvSpPr>
        <p:spPr>
          <a:xfrm>
            <a:off x="5415350" y="532800"/>
            <a:ext cx="2520000" cy="799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solidFill>
                  <a:srgbClr val="9DD323"/>
                </a:solidFill>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8">
    <p:spTree>
      <p:nvGrpSpPr>
        <p:cNvPr id="1" name="Shape 204"/>
        <p:cNvGrpSpPr/>
        <p:nvPr/>
      </p:nvGrpSpPr>
      <p:grpSpPr>
        <a:xfrm>
          <a:off x="0" y="0"/>
          <a:ext cx="0" cy="0"/>
          <a:chOff x="0" y="0"/>
          <a:chExt cx="0" cy="0"/>
        </a:xfrm>
      </p:grpSpPr>
      <p:sp>
        <p:nvSpPr>
          <p:cNvPr id="205" name="Google Shape;205;p19"/>
          <p:cNvSpPr txBox="1">
            <a:spLocks noGrp="1"/>
          </p:cNvSpPr>
          <p:nvPr>
            <p:ph type="title"/>
          </p:nvPr>
        </p:nvSpPr>
        <p:spPr>
          <a:xfrm>
            <a:off x="594275" y="5335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06" name="Google Shape;206;p19"/>
          <p:cNvSpPr txBox="1">
            <a:spLocks noGrp="1"/>
          </p:cNvSpPr>
          <p:nvPr>
            <p:ph type="subTitle" idx="1"/>
          </p:nvPr>
        </p:nvSpPr>
        <p:spPr>
          <a:xfrm>
            <a:off x="862175" y="3245253"/>
            <a:ext cx="23748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07" name="Google Shape;207;p19"/>
          <p:cNvSpPr txBox="1">
            <a:spLocks noGrp="1"/>
          </p:cNvSpPr>
          <p:nvPr>
            <p:ph type="subTitle" idx="2"/>
          </p:nvPr>
        </p:nvSpPr>
        <p:spPr>
          <a:xfrm>
            <a:off x="3486275" y="3245255"/>
            <a:ext cx="23748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08" name="Google Shape;208;p19"/>
          <p:cNvSpPr txBox="1">
            <a:spLocks noGrp="1"/>
          </p:cNvSpPr>
          <p:nvPr>
            <p:ph type="subTitle" idx="3"/>
          </p:nvPr>
        </p:nvSpPr>
        <p:spPr>
          <a:xfrm>
            <a:off x="6110950" y="3245255"/>
            <a:ext cx="23748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09" name="Google Shape;209;p19"/>
          <p:cNvSpPr txBox="1">
            <a:spLocks noGrp="1"/>
          </p:cNvSpPr>
          <p:nvPr>
            <p:ph type="subTitle" idx="4"/>
          </p:nvPr>
        </p:nvSpPr>
        <p:spPr>
          <a:xfrm>
            <a:off x="862175" y="1711150"/>
            <a:ext cx="23748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10" name="Google Shape;210;p19"/>
          <p:cNvSpPr txBox="1">
            <a:spLocks noGrp="1"/>
          </p:cNvSpPr>
          <p:nvPr>
            <p:ph type="subTitle" idx="5"/>
          </p:nvPr>
        </p:nvSpPr>
        <p:spPr>
          <a:xfrm>
            <a:off x="3486275" y="1711150"/>
            <a:ext cx="23748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11" name="Google Shape;211;p19"/>
          <p:cNvSpPr txBox="1">
            <a:spLocks noGrp="1"/>
          </p:cNvSpPr>
          <p:nvPr>
            <p:ph type="subTitle" idx="6"/>
          </p:nvPr>
        </p:nvSpPr>
        <p:spPr>
          <a:xfrm>
            <a:off x="6110950" y="1711150"/>
            <a:ext cx="23748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12" name="Google Shape;212;p19"/>
          <p:cNvSpPr txBox="1">
            <a:spLocks noGrp="1"/>
          </p:cNvSpPr>
          <p:nvPr>
            <p:ph type="subTitle" idx="7"/>
          </p:nvPr>
        </p:nvSpPr>
        <p:spPr>
          <a:xfrm>
            <a:off x="860975" y="2145698"/>
            <a:ext cx="2376000" cy="72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a:p>
        </p:txBody>
      </p:sp>
      <p:sp>
        <p:nvSpPr>
          <p:cNvPr id="213" name="Google Shape;213;p19"/>
          <p:cNvSpPr txBox="1">
            <a:spLocks noGrp="1"/>
          </p:cNvSpPr>
          <p:nvPr>
            <p:ph type="subTitle" idx="8"/>
          </p:nvPr>
        </p:nvSpPr>
        <p:spPr>
          <a:xfrm>
            <a:off x="3485688" y="2145698"/>
            <a:ext cx="2376000" cy="72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a:p>
        </p:txBody>
      </p:sp>
      <p:sp>
        <p:nvSpPr>
          <p:cNvPr id="214" name="Google Shape;214;p19"/>
          <p:cNvSpPr txBox="1">
            <a:spLocks noGrp="1"/>
          </p:cNvSpPr>
          <p:nvPr>
            <p:ph type="subTitle" idx="9"/>
          </p:nvPr>
        </p:nvSpPr>
        <p:spPr>
          <a:xfrm>
            <a:off x="6111050" y="2145698"/>
            <a:ext cx="2376000" cy="72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a:p>
        </p:txBody>
      </p:sp>
      <p:sp>
        <p:nvSpPr>
          <p:cNvPr id="215" name="Google Shape;215;p19"/>
          <p:cNvSpPr txBox="1">
            <a:spLocks noGrp="1"/>
          </p:cNvSpPr>
          <p:nvPr>
            <p:ph type="subTitle" idx="13"/>
          </p:nvPr>
        </p:nvSpPr>
        <p:spPr>
          <a:xfrm>
            <a:off x="6111050" y="3679803"/>
            <a:ext cx="2376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216" name="Google Shape;216;p19"/>
          <p:cNvSpPr txBox="1">
            <a:spLocks noGrp="1"/>
          </p:cNvSpPr>
          <p:nvPr>
            <p:ph type="subTitle" idx="14"/>
          </p:nvPr>
        </p:nvSpPr>
        <p:spPr>
          <a:xfrm>
            <a:off x="860975" y="3679798"/>
            <a:ext cx="2376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217" name="Google Shape;217;p19"/>
          <p:cNvSpPr txBox="1">
            <a:spLocks noGrp="1"/>
          </p:cNvSpPr>
          <p:nvPr>
            <p:ph type="subTitle" idx="15"/>
          </p:nvPr>
        </p:nvSpPr>
        <p:spPr>
          <a:xfrm>
            <a:off x="3485688" y="3679798"/>
            <a:ext cx="2376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22">
    <p:spTree>
      <p:nvGrpSpPr>
        <p:cNvPr id="1" name="Shape 218"/>
        <p:cNvGrpSpPr/>
        <p:nvPr/>
      </p:nvGrpSpPr>
      <p:grpSpPr>
        <a:xfrm>
          <a:off x="0" y="0"/>
          <a:ext cx="0" cy="0"/>
          <a:chOff x="0" y="0"/>
          <a:chExt cx="0" cy="0"/>
        </a:xfrm>
      </p:grpSpPr>
      <p:sp>
        <p:nvSpPr>
          <p:cNvPr id="219" name="Google Shape;219;p20"/>
          <p:cNvSpPr txBox="1">
            <a:spLocks noGrp="1"/>
          </p:cNvSpPr>
          <p:nvPr>
            <p:ph type="title"/>
          </p:nvPr>
        </p:nvSpPr>
        <p:spPr>
          <a:xfrm>
            <a:off x="603650" y="5335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20" name="Google Shape;220;p20"/>
          <p:cNvSpPr txBox="1">
            <a:spLocks noGrp="1"/>
          </p:cNvSpPr>
          <p:nvPr>
            <p:ph type="subTitle" idx="1"/>
          </p:nvPr>
        </p:nvSpPr>
        <p:spPr>
          <a:xfrm>
            <a:off x="1667400" y="1714325"/>
            <a:ext cx="24552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21" name="Google Shape;221;p20"/>
          <p:cNvSpPr txBox="1">
            <a:spLocks noGrp="1"/>
          </p:cNvSpPr>
          <p:nvPr>
            <p:ph type="subTitle" idx="2"/>
          </p:nvPr>
        </p:nvSpPr>
        <p:spPr>
          <a:xfrm>
            <a:off x="6160150" y="1714325"/>
            <a:ext cx="24552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22" name="Google Shape;222;p20"/>
          <p:cNvSpPr txBox="1">
            <a:spLocks noGrp="1"/>
          </p:cNvSpPr>
          <p:nvPr>
            <p:ph type="subTitle" idx="3"/>
          </p:nvPr>
        </p:nvSpPr>
        <p:spPr>
          <a:xfrm>
            <a:off x="1667400" y="2148875"/>
            <a:ext cx="24552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223" name="Google Shape;223;p20"/>
          <p:cNvSpPr txBox="1">
            <a:spLocks noGrp="1"/>
          </p:cNvSpPr>
          <p:nvPr>
            <p:ph type="subTitle" idx="4"/>
          </p:nvPr>
        </p:nvSpPr>
        <p:spPr>
          <a:xfrm>
            <a:off x="6160150" y="2148875"/>
            <a:ext cx="24552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224" name="Google Shape;224;p20"/>
          <p:cNvSpPr txBox="1">
            <a:spLocks noGrp="1"/>
          </p:cNvSpPr>
          <p:nvPr>
            <p:ph type="subTitle" idx="5"/>
          </p:nvPr>
        </p:nvSpPr>
        <p:spPr>
          <a:xfrm>
            <a:off x="1667400" y="3251850"/>
            <a:ext cx="24552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25" name="Google Shape;225;p20"/>
          <p:cNvSpPr txBox="1">
            <a:spLocks noGrp="1"/>
          </p:cNvSpPr>
          <p:nvPr>
            <p:ph type="subTitle" idx="6"/>
          </p:nvPr>
        </p:nvSpPr>
        <p:spPr>
          <a:xfrm>
            <a:off x="6160150" y="3251850"/>
            <a:ext cx="24552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26" name="Google Shape;226;p20"/>
          <p:cNvSpPr txBox="1">
            <a:spLocks noGrp="1"/>
          </p:cNvSpPr>
          <p:nvPr>
            <p:ph type="subTitle" idx="7"/>
          </p:nvPr>
        </p:nvSpPr>
        <p:spPr>
          <a:xfrm>
            <a:off x="1667400" y="3686400"/>
            <a:ext cx="24552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227" name="Google Shape;227;p20"/>
          <p:cNvSpPr txBox="1">
            <a:spLocks noGrp="1"/>
          </p:cNvSpPr>
          <p:nvPr>
            <p:ph type="subTitle" idx="8"/>
          </p:nvPr>
        </p:nvSpPr>
        <p:spPr>
          <a:xfrm>
            <a:off x="6160150" y="3686400"/>
            <a:ext cx="24552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txBox="1">
            <a:spLocks noGrp="1"/>
          </p:cNvSpPr>
          <p:nvPr>
            <p:ph type="title"/>
          </p:nvPr>
        </p:nvSpPr>
        <p:spPr>
          <a:xfrm>
            <a:off x="570200" y="1221775"/>
            <a:ext cx="4680000" cy="18519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5000"/>
              <a:buNone/>
              <a:defRPr sz="4500">
                <a:solidFill>
                  <a:srgbClr val="423E3B"/>
                </a:solidFill>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sp>
        <p:nvSpPr>
          <p:cNvPr id="14" name="Google Shape;14;p3"/>
          <p:cNvSpPr txBox="1">
            <a:spLocks noGrp="1"/>
          </p:cNvSpPr>
          <p:nvPr>
            <p:ph type="subTitle" idx="1"/>
          </p:nvPr>
        </p:nvSpPr>
        <p:spPr>
          <a:xfrm>
            <a:off x="591950" y="558150"/>
            <a:ext cx="2613600" cy="6714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a:solidFill>
                  <a:schemeClr val="dk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5" name="Google Shape;15;p3"/>
          <p:cNvSpPr txBox="1">
            <a:spLocks noGrp="1"/>
          </p:cNvSpPr>
          <p:nvPr>
            <p:ph type="title" idx="2" hasCustomPrompt="1"/>
          </p:nvPr>
        </p:nvSpPr>
        <p:spPr>
          <a:xfrm>
            <a:off x="6439150" y="558162"/>
            <a:ext cx="1619700" cy="95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8500">
                <a:solidFill>
                  <a:srgbClr val="3CB5E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dirty="0"/>
              <a:t>xx%</a:t>
            </a:r>
          </a:p>
        </p:txBody>
      </p:sp>
      <p:grpSp>
        <p:nvGrpSpPr>
          <p:cNvPr id="16" name="Google Shape;16;p3"/>
          <p:cNvGrpSpPr/>
          <p:nvPr/>
        </p:nvGrpSpPr>
        <p:grpSpPr>
          <a:xfrm rot="-5400000" flipH="1">
            <a:off x="1279013" y="793675"/>
            <a:ext cx="72975" cy="1219650"/>
            <a:chOff x="7003425" y="480550"/>
            <a:chExt cx="72975" cy="1219650"/>
          </a:xfrm>
        </p:grpSpPr>
        <p:sp>
          <p:nvSpPr>
            <p:cNvPr id="17" name="Google Shape;17;p3"/>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1">
  <p:cSld name="CUSTOM_21">
    <p:spTree>
      <p:nvGrpSpPr>
        <p:cNvPr id="1" name="Shape 228"/>
        <p:cNvGrpSpPr/>
        <p:nvPr/>
      </p:nvGrpSpPr>
      <p:grpSpPr>
        <a:xfrm>
          <a:off x="0" y="0"/>
          <a:ext cx="0" cy="0"/>
          <a:chOff x="0" y="0"/>
          <a:chExt cx="0" cy="0"/>
        </a:xfrm>
      </p:grpSpPr>
      <p:sp>
        <p:nvSpPr>
          <p:cNvPr id="229" name="Google Shape;229;p21"/>
          <p:cNvSpPr txBox="1">
            <a:spLocks noGrp="1"/>
          </p:cNvSpPr>
          <p:nvPr>
            <p:ph type="title"/>
          </p:nvPr>
        </p:nvSpPr>
        <p:spPr>
          <a:xfrm>
            <a:off x="593700" y="5351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30" name="Google Shape;230;p21"/>
          <p:cNvSpPr txBox="1">
            <a:spLocks noGrp="1"/>
          </p:cNvSpPr>
          <p:nvPr>
            <p:ph type="subTitle" idx="1"/>
          </p:nvPr>
        </p:nvSpPr>
        <p:spPr>
          <a:xfrm>
            <a:off x="1516450" y="3245250"/>
            <a:ext cx="15591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31" name="Google Shape;231;p21"/>
          <p:cNvSpPr txBox="1">
            <a:spLocks noGrp="1"/>
          </p:cNvSpPr>
          <p:nvPr>
            <p:ph type="subTitle" idx="2"/>
          </p:nvPr>
        </p:nvSpPr>
        <p:spPr>
          <a:xfrm>
            <a:off x="4321612" y="3245257"/>
            <a:ext cx="15618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32" name="Google Shape;232;p21"/>
          <p:cNvSpPr txBox="1">
            <a:spLocks noGrp="1"/>
          </p:cNvSpPr>
          <p:nvPr>
            <p:ph type="subTitle" idx="3"/>
          </p:nvPr>
        </p:nvSpPr>
        <p:spPr>
          <a:xfrm>
            <a:off x="7131225" y="3245566"/>
            <a:ext cx="15615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33" name="Google Shape;233;p21"/>
          <p:cNvSpPr txBox="1">
            <a:spLocks noGrp="1"/>
          </p:cNvSpPr>
          <p:nvPr>
            <p:ph type="subTitle" idx="4"/>
          </p:nvPr>
        </p:nvSpPr>
        <p:spPr>
          <a:xfrm>
            <a:off x="1516450" y="1711150"/>
            <a:ext cx="15600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34" name="Google Shape;234;p21"/>
          <p:cNvSpPr txBox="1">
            <a:spLocks noGrp="1"/>
          </p:cNvSpPr>
          <p:nvPr>
            <p:ph type="subTitle" idx="5"/>
          </p:nvPr>
        </p:nvSpPr>
        <p:spPr>
          <a:xfrm>
            <a:off x="4321612" y="1711150"/>
            <a:ext cx="15618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35" name="Google Shape;235;p21"/>
          <p:cNvSpPr txBox="1">
            <a:spLocks noGrp="1"/>
          </p:cNvSpPr>
          <p:nvPr>
            <p:ph type="subTitle" idx="6"/>
          </p:nvPr>
        </p:nvSpPr>
        <p:spPr>
          <a:xfrm>
            <a:off x="7131225" y="1711150"/>
            <a:ext cx="1561500" cy="360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36" name="Google Shape;236;p21"/>
          <p:cNvSpPr txBox="1">
            <a:spLocks noGrp="1"/>
          </p:cNvSpPr>
          <p:nvPr>
            <p:ph type="subTitle" idx="7"/>
          </p:nvPr>
        </p:nvSpPr>
        <p:spPr>
          <a:xfrm>
            <a:off x="1516450" y="2007124"/>
            <a:ext cx="1560900" cy="72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237" name="Google Shape;237;p21"/>
          <p:cNvSpPr txBox="1">
            <a:spLocks noGrp="1"/>
          </p:cNvSpPr>
          <p:nvPr>
            <p:ph type="subTitle" idx="8"/>
          </p:nvPr>
        </p:nvSpPr>
        <p:spPr>
          <a:xfrm>
            <a:off x="4321612" y="2007123"/>
            <a:ext cx="1562400" cy="72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38" name="Google Shape;238;p21"/>
          <p:cNvSpPr txBox="1">
            <a:spLocks noGrp="1"/>
          </p:cNvSpPr>
          <p:nvPr>
            <p:ph type="subTitle" idx="9"/>
          </p:nvPr>
        </p:nvSpPr>
        <p:spPr>
          <a:xfrm>
            <a:off x="7131291" y="2007211"/>
            <a:ext cx="1562400" cy="72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39" name="Google Shape;239;p21"/>
          <p:cNvSpPr txBox="1">
            <a:spLocks noGrp="1"/>
          </p:cNvSpPr>
          <p:nvPr>
            <p:ph type="subTitle" idx="13"/>
          </p:nvPr>
        </p:nvSpPr>
        <p:spPr>
          <a:xfrm>
            <a:off x="7131291" y="3541627"/>
            <a:ext cx="1562400" cy="72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dirty="0"/>
          </a:p>
        </p:txBody>
      </p:sp>
      <p:sp>
        <p:nvSpPr>
          <p:cNvPr id="240" name="Google Shape;240;p21"/>
          <p:cNvSpPr txBox="1">
            <a:spLocks noGrp="1"/>
          </p:cNvSpPr>
          <p:nvPr>
            <p:ph type="subTitle" idx="14"/>
          </p:nvPr>
        </p:nvSpPr>
        <p:spPr>
          <a:xfrm>
            <a:off x="1516450" y="3541222"/>
            <a:ext cx="1560000" cy="72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a:p>
        </p:txBody>
      </p:sp>
      <p:sp>
        <p:nvSpPr>
          <p:cNvPr id="241" name="Google Shape;241;p21"/>
          <p:cNvSpPr txBox="1">
            <a:spLocks noGrp="1"/>
          </p:cNvSpPr>
          <p:nvPr>
            <p:ph type="subTitle" idx="15"/>
          </p:nvPr>
        </p:nvSpPr>
        <p:spPr>
          <a:xfrm>
            <a:off x="4321612" y="3541225"/>
            <a:ext cx="1562400" cy="72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a:p>
        </p:txBody>
      </p:sp>
      <p:grpSp>
        <p:nvGrpSpPr>
          <p:cNvPr id="242" name="Google Shape;242;p21"/>
          <p:cNvGrpSpPr/>
          <p:nvPr/>
        </p:nvGrpSpPr>
        <p:grpSpPr>
          <a:xfrm>
            <a:off x="7572325" y="696025"/>
            <a:ext cx="866325" cy="315400"/>
            <a:chOff x="6008725" y="1231300"/>
            <a:chExt cx="866325" cy="315400"/>
          </a:xfrm>
        </p:grpSpPr>
        <p:sp>
          <p:nvSpPr>
            <p:cNvPr id="243" name="Google Shape;243;p21"/>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1"/>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1"/>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1"/>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1"/>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1"/>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1"/>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1"/>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1"/>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1"/>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1"/>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1"/>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1"/>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1"/>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1"/>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1"/>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1"/>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1"/>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1"/>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1"/>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1"/>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 text">
  <p:cSld name="CUSTOM_4">
    <p:spTree>
      <p:nvGrpSpPr>
        <p:cNvPr id="1" name="Shape 264"/>
        <p:cNvGrpSpPr/>
        <p:nvPr/>
      </p:nvGrpSpPr>
      <p:grpSpPr>
        <a:xfrm>
          <a:off x="0" y="0"/>
          <a:ext cx="0" cy="0"/>
          <a:chOff x="0" y="0"/>
          <a:chExt cx="0" cy="0"/>
        </a:xfrm>
      </p:grpSpPr>
      <p:sp>
        <p:nvSpPr>
          <p:cNvPr id="265" name="Google Shape;265;p22"/>
          <p:cNvSpPr txBox="1">
            <a:spLocks noGrp="1"/>
          </p:cNvSpPr>
          <p:nvPr>
            <p:ph type="subTitle" idx="1"/>
          </p:nvPr>
        </p:nvSpPr>
        <p:spPr>
          <a:xfrm>
            <a:off x="2952000" y="4128850"/>
            <a:ext cx="3240000" cy="68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600"/>
              <a:buNone/>
              <a:defRPr>
                <a:solidFill>
                  <a:srgbClr val="9DD323"/>
                </a:solidFill>
              </a:defRPr>
            </a:lvl1pPr>
            <a:lvl2pPr lvl="1" algn="ctr" rtl="0">
              <a:spcBef>
                <a:spcPts val="1600"/>
              </a:spcBef>
              <a:spcAft>
                <a:spcPts val="0"/>
              </a:spcAft>
              <a:buClr>
                <a:schemeClr val="accent1"/>
              </a:buClr>
              <a:buSzPts val="1600"/>
              <a:buNone/>
              <a:defRPr>
                <a:solidFill>
                  <a:schemeClr val="accent1"/>
                </a:solidFill>
              </a:defRPr>
            </a:lvl2pPr>
            <a:lvl3pPr lvl="2" algn="ctr" rtl="0">
              <a:spcBef>
                <a:spcPts val="1600"/>
              </a:spcBef>
              <a:spcAft>
                <a:spcPts val="0"/>
              </a:spcAft>
              <a:buClr>
                <a:schemeClr val="accent1"/>
              </a:buClr>
              <a:buSzPts val="1600"/>
              <a:buNone/>
              <a:defRPr>
                <a:solidFill>
                  <a:schemeClr val="accent1"/>
                </a:solidFill>
              </a:defRPr>
            </a:lvl3pPr>
            <a:lvl4pPr lvl="3" algn="ctr" rtl="0">
              <a:spcBef>
                <a:spcPts val="1600"/>
              </a:spcBef>
              <a:spcAft>
                <a:spcPts val="0"/>
              </a:spcAft>
              <a:buClr>
                <a:schemeClr val="accent1"/>
              </a:buClr>
              <a:buSzPts val="1600"/>
              <a:buNone/>
              <a:defRPr>
                <a:solidFill>
                  <a:schemeClr val="accent1"/>
                </a:solidFill>
              </a:defRPr>
            </a:lvl4pPr>
            <a:lvl5pPr lvl="4" algn="ctr" rtl="0">
              <a:spcBef>
                <a:spcPts val="1600"/>
              </a:spcBef>
              <a:spcAft>
                <a:spcPts val="0"/>
              </a:spcAft>
              <a:buClr>
                <a:schemeClr val="accent1"/>
              </a:buClr>
              <a:buSzPts val="1600"/>
              <a:buNone/>
              <a:defRPr>
                <a:solidFill>
                  <a:schemeClr val="accent1"/>
                </a:solidFill>
              </a:defRPr>
            </a:lvl5pPr>
            <a:lvl6pPr lvl="5" algn="ctr" rtl="0">
              <a:spcBef>
                <a:spcPts val="1600"/>
              </a:spcBef>
              <a:spcAft>
                <a:spcPts val="0"/>
              </a:spcAft>
              <a:buClr>
                <a:schemeClr val="accent1"/>
              </a:buClr>
              <a:buSzPts val="1600"/>
              <a:buNone/>
              <a:defRPr>
                <a:solidFill>
                  <a:schemeClr val="accent1"/>
                </a:solidFill>
              </a:defRPr>
            </a:lvl6pPr>
            <a:lvl7pPr lvl="6" algn="ctr" rtl="0">
              <a:spcBef>
                <a:spcPts val="1600"/>
              </a:spcBef>
              <a:spcAft>
                <a:spcPts val="0"/>
              </a:spcAft>
              <a:buClr>
                <a:schemeClr val="accent1"/>
              </a:buClr>
              <a:buSzPts val="1600"/>
              <a:buNone/>
              <a:defRPr>
                <a:solidFill>
                  <a:schemeClr val="accent1"/>
                </a:solidFill>
              </a:defRPr>
            </a:lvl7pPr>
            <a:lvl8pPr lvl="7" algn="ctr" rtl="0">
              <a:spcBef>
                <a:spcPts val="1600"/>
              </a:spcBef>
              <a:spcAft>
                <a:spcPts val="0"/>
              </a:spcAft>
              <a:buClr>
                <a:schemeClr val="accent1"/>
              </a:buClr>
              <a:buSzPts val="1600"/>
              <a:buNone/>
              <a:defRPr>
                <a:solidFill>
                  <a:schemeClr val="accent1"/>
                </a:solidFill>
              </a:defRPr>
            </a:lvl8pPr>
            <a:lvl9pPr lvl="8" algn="ctr" rtl="0">
              <a:spcBef>
                <a:spcPts val="1600"/>
              </a:spcBef>
              <a:spcAft>
                <a:spcPts val="1600"/>
              </a:spcAft>
              <a:buClr>
                <a:schemeClr val="accent1"/>
              </a:buClr>
              <a:buSzPts val="1600"/>
              <a:buNone/>
              <a:defRPr>
                <a:solidFill>
                  <a:schemeClr val="accent1"/>
                </a:solidFill>
              </a:defRPr>
            </a:lvl9pPr>
          </a:lstStyle>
          <a:p>
            <a:endParaRPr dirty="0"/>
          </a:p>
        </p:txBody>
      </p:sp>
      <p:sp>
        <p:nvSpPr>
          <p:cNvPr id="266" name="Google Shape;266;p22"/>
          <p:cNvSpPr txBox="1">
            <a:spLocks noGrp="1"/>
          </p:cNvSpPr>
          <p:nvPr>
            <p:ph type="subTitle" idx="2"/>
          </p:nvPr>
        </p:nvSpPr>
        <p:spPr>
          <a:xfrm>
            <a:off x="2477400" y="1481100"/>
            <a:ext cx="4189200" cy="571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600"/>
              <a:buNone/>
              <a:defRPr>
                <a:solidFill>
                  <a:srgbClr val="9DD323"/>
                </a:solidFill>
              </a:defRPr>
            </a:lvl1pPr>
            <a:lvl2pPr lvl="1" algn="ctr" rtl="0">
              <a:spcBef>
                <a:spcPts val="1600"/>
              </a:spcBef>
              <a:spcAft>
                <a:spcPts val="0"/>
              </a:spcAft>
              <a:buClr>
                <a:schemeClr val="accent1"/>
              </a:buClr>
              <a:buSzPts val="1600"/>
              <a:buNone/>
              <a:defRPr>
                <a:solidFill>
                  <a:schemeClr val="accent1"/>
                </a:solidFill>
              </a:defRPr>
            </a:lvl2pPr>
            <a:lvl3pPr lvl="2" algn="ctr" rtl="0">
              <a:spcBef>
                <a:spcPts val="1600"/>
              </a:spcBef>
              <a:spcAft>
                <a:spcPts val="0"/>
              </a:spcAft>
              <a:buClr>
                <a:schemeClr val="accent1"/>
              </a:buClr>
              <a:buSzPts val="1600"/>
              <a:buNone/>
              <a:defRPr>
                <a:solidFill>
                  <a:schemeClr val="accent1"/>
                </a:solidFill>
              </a:defRPr>
            </a:lvl3pPr>
            <a:lvl4pPr lvl="3" algn="ctr" rtl="0">
              <a:spcBef>
                <a:spcPts val="1600"/>
              </a:spcBef>
              <a:spcAft>
                <a:spcPts val="0"/>
              </a:spcAft>
              <a:buClr>
                <a:schemeClr val="accent1"/>
              </a:buClr>
              <a:buSzPts val="1600"/>
              <a:buNone/>
              <a:defRPr>
                <a:solidFill>
                  <a:schemeClr val="accent1"/>
                </a:solidFill>
              </a:defRPr>
            </a:lvl4pPr>
            <a:lvl5pPr lvl="4" algn="ctr" rtl="0">
              <a:spcBef>
                <a:spcPts val="1600"/>
              </a:spcBef>
              <a:spcAft>
                <a:spcPts val="0"/>
              </a:spcAft>
              <a:buClr>
                <a:schemeClr val="accent1"/>
              </a:buClr>
              <a:buSzPts val="1600"/>
              <a:buNone/>
              <a:defRPr>
                <a:solidFill>
                  <a:schemeClr val="accent1"/>
                </a:solidFill>
              </a:defRPr>
            </a:lvl5pPr>
            <a:lvl6pPr lvl="5" algn="ctr" rtl="0">
              <a:spcBef>
                <a:spcPts val="1600"/>
              </a:spcBef>
              <a:spcAft>
                <a:spcPts val="0"/>
              </a:spcAft>
              <a:buClr>
                <a:schemeClr val="accent1"/>
              </a:buClr>
              <a:buSzPts val="1600"/>
              <a:buNone/>
              <a:defRPr>
                <a:solidFill>
                  <a:schemeClr val="accent1"/>
                </a:solidFill>
              </a:defRPr>
            </a:lvl6pPr>
            <a:lvl7pPr lvl="6" algn="ctr" rtl="0">
              <a:spcBef>
                <a:spcPts val="1600"/>
              </a:spcBef>
              <a:spcAft>
                <a:spcPts val="0"/>
              </a:spcAft>
              <a:buClr>
                <a:schemeClr val="accent1"/>
              </a:buClr>
              <a:buSzPts val="1600"/>
              <a:buNone/>
              <a:defRPr>
                <a:solidFill>
                  <a:schemeClr val="accent1"/>
                </a:solidFill>
              </a:defRPr>
            </a:lvl7pPr>
            <a:lvl8pPr lvl="7" algn="ctr" rtl="0">
              <a:spcBef>
                <a:spcPts val="1600"/>
              </a:spcBef>
              <a:spcAft>
                <a:spcPts val="0"/>
              </a:spcAft>
              <a:buClr>
                <a:schemeClr val="accent1"/>
              </a:buClr>
              <a:buSzPts val="1600"/>
              <a:buNone/>
              <a:defRPr>
                <a:solidFill>
                  <a:schemeClr val="accent1"/>
                </a:solidFill>
              </a:defRPr>
            </a:lvl8pPr>
            <a:lvl9pPr lvl="8" algn="ctr" rtl="0">
              <a:spcBef>
                <a:spcPts val="1600"/>
              </a:spcBef>
              <a:spcAft>
                <a:spcPts val="1600"/>
              </a:spcAft>
              <a:buClr>
                <a:schemeClr val="accent1"/>
              </a:buClr>
              <a:buSzPts val="1600"/>
              <a:buNone/>
              <a:defRPr>
                <a:solidFill>
                  <a:schemeClr val="accent1"/>
                </a:solidFill>
              </a:defRPr>
            </a:lvl9pPr>
          </a:lstStyle>
          <a:p>
            <a:endParaRPr dirty="0"/>
          </a:p>
        </p:txBody>
      </p:sp>
      <p:sp>
        <p:nvSpPr>
          <p:cNvPr id="267" name="Google Shape;267;p22"/>
          <p:cNvSpPr txBox="1">
            <a:spLocks noGrp="1"/>
          </p:cNvSpPr>
          <p:nvPr>
            <p:ph type="subTitle" idx="3"/>
          </p:nvPr>
        </p:nvSpPr>
        <p:spPr>
          <a:xfrm>
            <a:off x="2952000" y="2812075"/>
            <a:ext cx="3240000" cy="68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600"/>
              <a:buNone/>
              <a:defRPr>
                <a:solidFill>
                  <a:srgbClr val="9DD323"/>
                </a:solidFill>
              </a:defRPr>
            </a:lvl1pPr>
            <a:lvl2pPr lvl="1" algn="ctr" rtl="0">
              <a:spcBef>
                <a:spcPts val="1600"/>
              </a:spcBef>
              <a:spcAft>
                <a:spcPts val="0"/>
              </a:spcAft>
              <a:buClr>
                <a:schemeClr val="accent1"/>
              </a:buClr>
              <a:buSzPts val="1600"/>
              <a:buNone/>
              <a:defRPr>
                <a:solidFill>
                  <a:schemeClr val="accent1"/>
                </a:solidFill>
              </a:defRPr>
            </a:lvl2pPr>
            <a:lvl3pPr lvl="2" algn="ctr" rtl="0">
              <a:spcBef>
                <a:spcPts val="1600"/>
              </a:spcBef>
              <a:spcAft>
                <a:spcPts val="0"/>
              </a:spcAft>
              <a:buClr>
                <a:schemeClr val="accent1"/>
              </a:buClr>
              <a:buSzPts val="1600"/>
              <a:buNone/>
              <a:defRPr>
                <a:solidFill>
                  <a:schemeClr val="accent1"/>
                </a:solidFill>
              </a:defRPr>
            </a:lvl3pPr>
            <a:lvl4pPr lvl="3" algn="ctr" rtl="0">
              <a:spcBef>
                <a:spcPts val="1600"/>
              </a:spcBef>
              <a:spcAft>
                <a:spcPts val="0"/>
              </a:spcAft>
              <a:buClr>
                <a:schemeClr val="accent1"/>
              </a:buClr>
              <a:buSzPts val="1600"/>
              <a:buNone/>
              <a:defRPr>
                <a:solidFill>
                  <a:schemeClr val="accent1"/>
                </a:solidFill>
              </a:defRPr>
            </a:lvl4pPr>
            <a:lvl5pPr lvl="4" algn="ctr" rtl="0">
              <a:spcBef>
                <a:spcPts val="1600"/>
              </a:spcBef>
              <a:spcAft>
                <a:spcPts val="0"/>
              </a:spcAft>
              <a:buClr>
                <a:schemeClr val="accent1"/>
              </a:buClr>
              <a:buSzPts val="1600"/>
              <a:buNone/>
              <a:defRPr>
                <a:solidFill>
                  <a:schemeClr val="accent1"/>
                </a:solidFill>
              </a:defRPr>
            </a:lvl5pPr>
            <a:lvl6pPr lvl="5" algn="ctr" rtl="0">
              <a:spcBef>
                <a:spcPts val="1600"/>
              </a:spcBef>
              <a:spcAft>
                <a:spcPts val="0"/>
              </a:spcAft>
              <a:buClr>
                <a:schemeClr val="accent1"/>
              </a:buClr>
              <a:buSzPts val="1600"/>
              <a:buNone/>
              <a:defRPr>
                <a:solidFill>
                  <a:schemeClr val="accent1"/>
                </a:solidFill>
              </a:defRPr>
            </a:lvl6pPr>
            <a:lvl7pPr lvl="6" algn="ctr" rtl="0">
              <a:spcBef>
                <a:spcPts val="1600"/>
              </a:spcBef>
              <a:spcAft>
                <a:spcPts val="0"/>
              </a:spcAft>
              <a:buClr>
                <a:schemeClr val="accent1"/>
              </a:buClr>
              <a:buSzPts val="1600"/>
              <a:buNone/>
              <a:defRPr>
                <a:solidFill>
                  <a:schemeClr val="accent1"/>
                </a:solidFill>
              </a:defRPr>
            </a:lvl7pPr>
            <a:lvl8pPr lvl="7" algn="ctr" rtl="0">
              <a:spcBef>
                <a:spcPts val="1600"/>
              </a:spcBef>
              <a:spcAft>
                <a:spcPts val="0"/>
              </a:spcAft>
              <a:buClr>
                <a:schemeClr val="accent1"/>
              </a:buClr>
              <a:buSzPts val="1600"/>
              <a:buNone/>
              <a:defRPr>
                <a:solidFill>
                  <a:schemeClr val="accent1"/>
                </a:solidFill>
              </a:defRPr>
            </a:lvl8pPr>
            <a:lvl9pPr lvl="8" algn="ctr" rtl="0">
              <a:spcBef>
                <a:spcPts val="1600"/>
              </a:spcBef>
              <a:spcAft>
                <a:spcPts val="1600"/>
              </a:spcAft>
              <a:buClr>
                <a:schemeClr val="accent1"/>
              </a:buClr>
              <a:buSzPts val="1600"/>
              <a:buNone/>
              <a:defRPr>
                <a:solidFill>
                  <a:schemeClr val="accent1"/>
                </a:solidFill>
              </a:defRPr>
            </a:lvl9pPr>
          </a:lstStyle>
          <a:p>
            <a:endParaRPr dirty="0"/>
          </a:p>
        </p:txBody>
      </p:sp>
      <p:sp>
        <p:nvSpPr>
          <p:cNvPr id="268" name="Google Shape;268;p22"/>
          <p:cNvSpPr txBox="1">
            <a:spLocks noGrp="1"/>
          </p:cNvSpPr>
          <p:nvPr>
            <p:ph type="title" hasCustomPrompt="1"/>
          </p:nvPr>
        </p:nvSpPr>
        <p:spPr>
          <a:xfrm flipH="1">
            <a:off x="2182050" y="499500"/>
            <a:ext cx="4779900" cy="1116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5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69" name="Google Shape;269;p22"/>
          <p:cNvSpPr txBox="1">
            <a:spLocks noGrp="1"/>
          </p:cNvSpPr>
          <p:nvPr>
            <p:ph type="title" idx="4" hasCustomPrompt="1"/>
          </p:nvPr>
        </p:nvSpPr>
        <p:spPr>
          <a:xfrm flipH="1">
            <a:off x="2952000" y="3450750"/>
            <a:ext cx="3240000" cy="720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70" name="Google Shape;270;p22"/>
          <p:cNvSpPr txBox="1">
            <a:spLocks noGrp="1"/>
          </p:cNvSpPr>
          <p:nvPr>
            <p:ph type="title" idx="5" hasCustomPrompt="1"/>
          </p:nvPr>
        </p:nvSpPr>
        <p:spPr>
          <a:xfrm flipH="1">
            <a:off x="2952000" y="2133975"/>
            <a:ext cx="3240000" cy="720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2">
  <p:cSld name="CUSTOM">
    <p:spTree>
      <p:nvGrpSpPr>
        <p:cNvPr id="1" name="Shape 271"/>
        <p:cNvGrpSpPr/>
        <p:nvPr/>
      </p:nvGrpSpPr>
      <p:grpSpPr>
        <a:xfrm>
          <a:off x="0" y="0"/>
          <a:ext cx="0" cy="0"/>
          <a:chOff x="0" y="0"/>
          <a:chExt cx="0" cy="0"/>
        </a:xfrm>
      </p:grpSpPr>
      <p:sp>
        <p:nvSpPr>
          <p:cNvPr id="272" name="Google Shape;272;p23"/>
          <p:cNvSpPr txBox="1">
            <a:spLocks noGrp="1"/>
          </p:cNvSpPr>
          <p:nvPr>
            <p:ph type="subTitle" idx="1"/>
          </p:nvPr>
        </p:nvSpPr>
        <p:spPr>
          <a:xfrm>
            <a:off x="540000" y="2838475"/>
            <a:ext cx="2455200" cy="36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73" name="Google Shape;273;p23"/>
          <p:cNvSpPr txBox="1">
            <a:spLocks noGrp="1"/>
          </p:cNvSpPr>
          <p:nvPr>
            <p:ph type="subTitle" idx="2"/>
          </p:nvPr>
        </p:nvSpPr>
        <p:spPr>
          <a:xfrm>
            <a:off x="3351625" y="2838475"/>
            <a:ext cx="2455200" cy="36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74" name="Google Shape;274;p23"/>
          <p:cNvSpPr txBox="1">
            <a:spLocks noGrp="1"/>
          </p:cNvSpPr>
          <p:nvPr>
            <p:ph type="subTitle" idx="3"/>
          </p:nvPr>
        </p:nvSpPr>
        <p:spPr>
          <a:xfrm>
            <a:off x="6163250" y="2838475"/>
            <a:ext cx="2455200" cy="36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275" name="Google Shape;275;p23"/>
          <p:cNvSpPr txBox="1">
            <a:spLocks noGrp="1"/>
          </p:cNvSpPr>
          <p:nvPr>
            <p:ph type="subTitle" idx="4"/>
          </p:nvPr>
        </p:nvSpPr>
        <p:spPr>
          <a:xfrm>
            <a:off x="540000" y="3273025"/>
            <a:ext cx="24552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276" name="Google Shape;276;p23"/>
          <p:cNvSpPr txBox="1">
            <a:spLocks noGrp="1"/>
          </p:cNvSpPr>
          <p:nvPr>
            <p:ph type="subTitle" idx="5"/>
          </p:nvPr>
        </p:nvSpPr>
        <p:spPr>
          <a:xfrm>
            <a:off x="3351625" y="3273025"/>
            <a:ext cx="24552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277" name="Google Shape;277;p23"/>
          <p:cNvSpPr txBox="1">
            <a:spLocks noGrp="1"/>
          </p:cNvSpPr>
          <p:nvPr>
            <p:ph type="subTitle" idx="6"/>
          </p:nvPr>
        </p:nvSpPr>
        <p:spPr>
          <a:xfrm>
            <a:off x="6163250" y="3273025"/>
            <a:ext cx="24552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278" name="Google Shape;278;p23"/>
          <p:cNvSpPr txBox="1">
            <a:spLocks noGrp="1"/>
          </p:cNvSpPr>
          <p:nvPr>
            <p:ph type="title"/>
          </p:nvPr>
        </p:nvSpPr>
        <p:spPr>
          <a:xfrm>
            <a:off x="605963" y="535125"/>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grpSp>
        <p:nvGrpSpPr>
          <p:cNvPr id="279" name="Google Shape;279;p23"/>
          <p:cNvGrpSpPr/>
          <p:nvPr/>
        </p:nvGrpSpPr>
        <p:grpSpPr>
          <a:xfrm>
            <a:off x="7572325" y="696025"/>
            <a:ext cx="866325" cy="315400"/>
            <a:chOff x="6008725" y="1231300"/>
            <a:chExt cx="866325" cy="315400"/>
          </a:xfrm>
        </p:grpSpPr>
        <p:sp>
          <p:nvSpPr>
            <p:cNvPr id="280" name="Google Shape;280;p23"/>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3"/>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3"/>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3"/>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3"/>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3"/>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3"/>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3"/>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3"/>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3"/>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3"/>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3"/>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3"/>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3"/>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3"/>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3"/>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3"/>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3"/>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3"/>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3"/>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3"/>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Text + Design 3">
  <p:cSld name="BLANK_1_1">
    <p:spTree>
      <p:nvGrpSpPr>
        <p:cNvPr id="1" name="Shape 301"/>
        <p:cNvGrpSpPr/>
        <p:nvPr/>
      </p:nvGrpSpPr>
      <p:grpSpPr>
        <a:xfrm>
          <a:off x="0" y="0"/>
          <a:ext cx="0" cy="0"/>
          <a:chOff x="0" y="0"/>
          <a:chExt cx="0" cy="0"/>
        </a:xfrm>
      </p:grpSpPr>
      <p:sp>
        <p:nvSpPr>
          <p:cNvPr id="302" name="Google Shape;302;p24"/>
          <p:cNvSpPr txBox="1">
            <a:spLocks noGrp="1"/>
          </p:cNvSpPr>
          <p:nvPr>
            <p:ph type="title"/>
          </p:nvPr>
        </p:nvSpPr>
        <p:spPr>
          <a:xfrm>
            <a:off x="4486702" y="529250"/>
            <a:ext cx="4053900" cy="18666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lt1"/>
              </a:buClr>
              <a:buSzPts val="3000"/>
              <a:buNone/>
              <a:defRPr>
                <a:solidFill>
                  <a:schemeClr val="lt1"/>
                </a:solidFill>
              </a:defRPr>
            </a:lvl1pPr>
            <a:lvl2pPr lvl="1" rtl="0">
              <a:spcBef>
                <a:spcPts val="0"/>
              </a:spcBef>
              <a:spcAft>
                <a:spcPts val="0"/>
              </a:spcAft>
              <a:buClr>
                <a:schemeClr val="lt1"/>
              </a:buClr>
              <a:buSzPts val="4000"/>
              <a:buNone/>
              <a:defRPr>
                <a:solidFill>
                  <a:schemeClr val="lt1"/>
                </a:solidFill>
              </a:defRPr>
            </a:lvl2pPr>
            <a:lvl3pPr lvl="2" rtl="0">
              <a:spcBef>
                <a:spcPts val="0"/>
              </a:spcBef>
              <a:spcAft>
                <a:spcPts val="0"/>
              </a:spcAft>
              <a:buClr>
                <a:schemeClr val="lt1"/>
              </a:buClr>
              <a:buSzPts val="4000"/>
              <a:buNone/>
              <a:defRPr>
                <a:solidFill>
                  <a:schemeClr val="lt1"/>
                </a:solidFill>
              </a:defRPr>
            </a:lvl3pPr>
            <a:lvl4pPr lvl="3" rtl="0">
              <a:spcBef>
                <a:spcPts val="0"/>
              </a:spcBef>
              <a:spcAft>
                <a:spcPts val="0"/>
              </a:spcAft>
              <a:buClr>
                <a:schemeClr val="lt1"/>
              </a:buClr>
              <a:buSzPts val="4000"/>
              <a:buNone/>
              <a:defRPr>
                <a:solidFill>
                  <a:schemeClr val="lt1"/>
                </a:solidFill>
              </a:defRPr>
            </a:lvl4pPr>
            <a:lvl5pPr lvl="4" rtl="0">
              <a:spcBef>
                <a:spcPts val="0"/>
              </a:spcBef>
              <a:spcAft>
                <a:spcPts val="0"/>
              </a:spcAft>
              <a:buClr>
                <a:schemeClr val="lt1"/>
              </a:buClr>
              <a:buSzPts val="4000"/>
              <a:buNone/>
              <a:defRPr>
                <a:solidFill>
                  <a:schemeClr val="lt1"/>
                </a:solidFill>
              </a:defRPr>
            </a:lvl5pPr>
            <a:lvl6pPr lvl="5" rtl="0">
              <a:spcBef>
                <a:spcPts val="0"/>
              </a:spcBef>
              <a:spcAft>
                <a:spcPts val="0"/>
              </a:spcAft>
              <a:buClr>
                <a:schemeClr val="lt1"/>
              </a:buClr>
              <a:buSzPts val="4000"/>
              <a:buNone/>
              <a:defRPr>
                <a:solidFill>
                  <a:schemeClr val="lt1"/>
                </a:solidFill>
              </a:defRPr>
            </a:lvl6pPr>
            <a:lvl7pPr lvl="6" rtl="0">
              <a:spcBef>
                <a:spcPts val="0"/>
              </a:spcBef>
              <a:spcAft>
                <a:spcPts val="0"/>
              </a:spcAft>
              <a:buClr>
                <a:schemeClr val="lt1"/>
              </a:buClr>
              <a:buSzPts val="4000"/>
              <a:buNone/>
              <a:defRPr>
                <a:solidFill>
                  <a:schemeClr val="lt1"/>
                </a:solidFill>
              </a:defRPr>
            </a:lvl7pPr>
            <a:lvl8pPr lvl="7" rtl="0">
              <a:spcBef>
                <a:spcPts val="0"/>
              </a:spcBef>
              <a:spcAft>
                <a:spcPts val="0"/>
              </a:spcAft>
              <a:buClr>
                <a:schemeClr val="lt1"/>
              </a:buClr>
              <a:buSzPts val="4000"/>
              <a:buNone/>
              <a:defRPr>
                <a:solidFill>
                  <a:schemeClr val="lt1"/>
                </a:solidFill>
              </a:defRPr>
            </a:lvl8pPr>
            <a:lvl9pPr lvl="8" rtl="0">
              <a:spcBef>
                <a:spcPts val="0"/>
              </a:spcBef>
              <a:spcAft>
                <a:spcPts val="0"/>
              </a:spcAft>
              <a:buClr>
                <a:schemeClr val="lt1"/>
              </a:buClr>
              <a:buSzPts val="4000"/>
              <a:buNone/>
              <a:defRPr>
                <a:solidFill>
                  <a:schemeClr val="lt1"/>
                </a:solidFill>
              </a:defRPr>
            </a:lvl9pPr>
          </a:lstStyle>
          <a:p>
            <a:endParaRPr/>
          </a:p>
        </p:txBody>
      </p:sp>
      <p:sp>
        <p:nvSpPr>
          <p:cNvPr id="303" name="Google Shape;303;p24"/>
          <p:cNvSpPr txBox="1">
            <a:spLocks noGrp="1"/>
          </p:cNvSpPr>
          <p:nvPr>
            <p:ph type="subTitle" idx="1"/>
          </p:nvPr>
        </p:nvSpPr>
        <p:spPr>
          <a:xfrm>
            <a:off x="5576302" y="2355975"/>
            <a:ext cx="2964300" cy="911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3">
  <p:cSld name="CUSTOM_10">
    <p:spTree>
      <p:nvGrpSpPr>
        <p:cNvPr id="1" name="Shape 304"/>
        <p:cNvGrpSpPr/>
        <p:nvPr/>
      </p:nvGrpSpPr>
      <p:grpSpPr>
        <a:xfrm>
          <a:off x="0" y="0"/>
          <a:ext cx="0" cy="0"/>
          <a:chOff x="0" y="0"/>
          <a:chExt cx="0" cy="0"/>
        </a:xfrm>
      </p:grpSpPr>
      <p:sp>
        <p:nvSpPr>
          <p:cNvPr id="305" name="Google Shape;305;p25"/>
          <p:cNvSpPr txBox="1">
            <a:spLocks noGrp="1"/>
          </p:cNvSpPr>
          <p:nvPr>
            <p:ph type="title"/>
          </p:nvPr>
        </p:nvSpPr>
        <p:spPr>
          <a:xfrm>
            <a:off x="596775" y="5335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06" name="Google Shape;306;p25"/>
          <p:cNvSpPr txBox="1">
            <a:spLocks noGrp="1"/>
          </p:cNvSpPr>
          <p:nvPr>
            <p:ph type="subTitle" idx="1"/>
          </p:nvPr>
        </p:nvSpPr>
        <p:spPr>
          <a:xfrm>
            <a:off x="1326825" y="2625700"/>
            <a:ext cx="2214600" cy="1784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rgbClr val="9DD323"/>
              </a:buClr>
              <a:buSzPts val="1600"/>
              <a:buChar char="●"/>
              <a:defRPr>
                <a:solidFill>
                  <a:srgbClr val="9DD323"/>
                </a:solidFill>
              </a:defRPr>
            </a:lvl1pPr>
            <a:lvl2pPr lvl="1">
              <a:spcBef>
                <a:spcPts val="0"/>
              </a:spcBef>
              <a:spcAft>
                <a:spcPts val="0"/>
              </a:spcAft>
              <a:buSzPts val="1600"/>
              <a:buChar char="○"/>
              <a:defRPr/>
            </a:lvl2pPr>
            <a:lvl3pPr lvl="2">
              <a:spcBef>
                <a:spcPts val="1600"/>
              </a:spcBef>
              <a:spcAft>
                <a:spcPts val="0"/>
              </a:spcAft>
              <a:buSzPts val="1600"/>
              <a:buChar char="■"/>
              <a:defRPr/>
            </a:lvl3pPr>
            <a:lvl4pPr lvl="3">
              <a:spcBef>
                <a:spcPts val="1600"/>
              </a:spcBef>
              <a:spcAft>
                <a:spcPts val="0"/>
              </a:spcAft>
              <a:buSzPts val="1600"/>
              <a:buChar char="●"/>
              <a:defRPr/>
            </a:lvl4pPr>
            <a:lvl5pPr lvl="4">
              <a:spcBef>
                <a:spcPts val="1600"/>
              </a:spcBef>
              <a:spcAft>
                <a:spcPts val="0"/>
              </a:spcAft>
              <a:buSzPts val="1600"/>
              <a:buChar char="○"/>
              <a:defRPr/>
            </a:lvl5pPr>
            <a:lvl6pPr lvl="5">
              <a:spcBef>
                <a:spcPts val="1600"/>
              </a:spcBef>
              <a:spcAft>
                <a:spcPts val="0"/>
              </a:spcAft>
              <a:buSzPts val="1600"/>
              <a:buChar char="■"/>
              <a:defRPr/>
            </a:lvl6pPr>
            <a:lvl7pPr lvl="6">
              <a:spcBef>
                <a:spcPts val="1600"/>
              </a:spcBef>
              <a:spcAft>
                <a:spcPts val="0"/>
              </a:spcAft>
              <a:buSzPts val="1600"/>
              <a:buChar char="●"/>
              <a:defRPr/>
            </a:lvl7pPr>
            <a:lvl8pPr lvl="7">
              <a:spcBef>
                <a:spcPts val="1600"/>
              </a:spcBef>
              <a:spcAft>
                <a:spcPts val="0"/>
              </a:spcAft>
              <a:buSzPts val="1600"/>
              <a:buChar char="○"/>
              <a:defRPr/>
            </a:lvl8pPr>
            <a:lvl9pPr lvl="8">
              <a:spcBef>
                <a:spcPts val="1600"/>
              </a:spcBef>
              <a:spcAft>
                <a:spcPts val="1600"/>
              </a:spcAft>
              <a:buSzPts val="1600"/>
              <a:buChar char="■"/>
              <a:defRPr/>
            </a:lvl9pPr>
          </a:lstStyle>
          <a:p>
            <a:endParaRPr dirty="0"/>
          </a:p>
        </p:txBody>
      </p:sp>
      <p:sp>
        <p:nvSpPr>
          <p:cNvPr id="307" name="Google Shape;307;p25"/>
          <p:cNvSpPr txBox="1">
            <a:spLocks noGrp="1"/>
          </p:cNvSpPr>
          <p:nvPr>
            <p:ph type="subTitle" idx="2"/>
          </p:nvPr>
        </p:nvSpPr>
        <p:spPr>
          <a:xfrm>
            <a:off x="1707825" y="2149900"/>
            <a:ext cx="1219800" cy="415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b="1">
                <a:solidFill>
                  <a:srgbClr val="9DD323"/>
                </a:solidFill>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308" name="Google Shape;308;p25"/>
          <p:cNvSpPr txBox="1">
            <a:spLocks noGrp="1"/>
          </p:cNvSpPr>
          <p:nvPr>
            <p:ph type="subTitle" idx="3"/>
          </p:nvPr>
        </p:nvSpPr>
        <p:spPr>
          <a:xfrm>
            <a:off x="3711150" y="2149900"/>
            <a:ext cx="1219800" cy="415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b="1">
                <a:solidFill>
                  <a:srgbClr val="9DD323"/>
                </a:solidFill>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309" name="Google Shape;309;p25"/>
          <p:cNvSpPr txBox="1">
            <a:spLocks noGrp="1"/>
          </p:cNvSpPr>
          <p:nvPr>
            <p:ph type="subTitle" idx="4"/>
          </p:nvPr>
        </p:nvSpPr>
        <p:spPr>
          <a:xfrm>
            <a:off x="5714475" y="2149900"/>
            <a:ext cx="1219800" cy="415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b="1">
                <a:solidFill>
                  <a:srgbClr val="9DD323"/>
                </a:solidFill>
              </a:defRPr>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310" name="Google Shape;310;p25"/>
          <p:cNvSpPr txBox="1">
            <a:spLocks noGrp="1"/>
          </p:cNvSpPr>
          <p:nvPr>
            <p:ph type="subTitle" idx="5"/>
          </p:nvPr>
        </p:nvSpPr>
        <p:spPr>
          <a:xfrm>
            <a:off x="3711150" y="2625700"/>
            <a:ext cx="2214600" cy="178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DD323"/>
              </a:buClr>
              <a:buSzPts val="1600"/>
              <a:buChar char="●"/>
              <a:defRPr>
                <a:solidFill>
                  <a:srgbClr val="9DD323"/>
                </a:solidFill>
              </a:defRPr>
            </a:lvl1pPr>
            <a:lvl2pPr lvl="1" rtl="0">
              <a:spcBef>
                <a:spcPts val="0"/>
              </a:spcBef>
              <a:spcAft>
                <a:spcPts val="0"/>
              </a:spcAft>
              <a:buSzPts val="1600"/>
              <a:buChar char="○"/>
              <a:defRPr/>
            </a:lvl2pPr>
            <a:lvl3pPr lvl="2" rtl="0">
              <a:spcBef>
                <a:spcPts val="1600"/>
              </a:spcBef>
              <a:spcAft>
                <a:spcPts val="0"/>
              </a:spcAft>
              <a:buSzPts val="1600"/>
              <a:buChar char="■"/>
              <a:defRPr/>
            </a:lvl3pPr>
            <a:lvl4pPr lvl="3" rtl="0">
              <a:spcBef>
                <a:spcPts val="1600"/>
              </a:spcBef>
              <a:spcAft>
                <a:spcPts val="0"/>
              </a:spcAft>
              <a:buSzPts val="1600"/>
              <a:buChar char="●"/>
              <a:defRPr/>
            </a:lvl4pPr>
            <a:lvl5pPr lvl="4" rtl="0">
              <a:spcBef>
                <a:spcPts val="1600"/>
              </a:spcBef>
              <a:spcAft>
                <a:spcPts val="0"/>
              </a:spcAft>
              <a:buSzPts val="1600"/>
              <a:buChar char="○"/>
              <a:defRPr/>
            </a:lvl5pPr>
            <a:lvl6pPr lvl="5" rtl="0">
              <a:spcBef>
                <a:spcPts val="1600"/>
              </a:spcBef>
              <a:spcAft>
                <a:spcPts val="0"/>
              </a:spcAft>
              <a:buSzPts val="1600"/>
              <a:buChar char="■"/>
              <a:defRPr/>
            </a:lvl6pPr>
            <a:lvl7pPr lvl="6" rtl="0">
              <a:spcBef>
                <a:spcPts val="1600"/>
              </a:spcBef>
              <a:spcAft>
                <a:spcPts val="0"/>
              </a:spcAft>
              <a:buSzPts val="1600"/>
              <a:buChar char="●"/>
              <a:defRPr/>
            </a:lvl7pPr>
            <a:lvl8pPr lvl="7" rtl="0">
              <a:spcBef>
                <a:spcPts val="1600"/>
              </a:spcBef>
              <a:spcAft>
                <a:spcPts val="0"/>
              </a:spcAft>
              <a:buSzPts val="1600"/>
              <a:buChar char="○"/>
              <a:defRPr/>
            </a:lvl8pPr>
            <a:lvl9pPr lvl="8" rtl="0">
              <a:spcBef>
                <a:spcPts val="1600"/>
              </a:spcBef>
              <a:spcAft>
                <a:spcPts val="1600"/>
              </a:spcAft>
              <a:buSzPts val="1600"/>
              <a:buChar char="■"/>
              <a:defRPr/>
            </a:lvl9pPr>
          </a:lstStyle>
          <a:p>
            <a:endParaRPr dirty="0"/>
          </a:p>
        </p:txBody>
      </p:sp>
      <p:sp>
        <p:nvSpPr>
          <p:cNvPr id="311" name="Google Shape;311;p25"/>
          <p:cNvSpPr txBox="1">
            <a:spLocks noGrp="1"/>
          </p:cNvSpPr>
          <p:nvPr>
            <p:ph type="subTitle" idx="6"/>
          </p:nvPr>
        </p:nvSpPr>
        <p:spPr>
          <a:xfrm>
            <a:off x="6095475" y="2625700"/>
            <a:ext cx="2214600" cy="178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DD323"/>
              </a:buClr>
              <a:buSzPts val="1600"/>
              <a:buChar char="●"/>
              <a:defRPr/>
            </a:lvl1pPr>
            <a:lvl2pPr lvl="1" rtl="0">
              <a:spcBef>
                <a:spcPts val="0"/>
              </a:spcBef>
              <a:spcAft>
                <a:spcPts val="0"/>
              </a:spcAft>
              <a:buSzPts val="1600"/>
              <a:buChar char="○"/>
              <a:defRPr/>
            </a:lvl2pPr>
            <a:lvl3pPr lvl="2" rtl="0">
              <a:spcBef>
                <a:spcPts val="1600"/>
              </a:spcBef>
              <a:spcAft>
                <a:spcPts val="0"/>
              </a:spcAft>
              <a:buSzPts val="1600"/>
              <a:buChar char="■"/>
              <a:defRPr/>
            </a:lvl3pPr>
            <a:lvl4pPr lvl="3" rtl="0">
              <a:spcBef>
                <a:spcPts val="1600"/>
              </a:spcBef>
              <a:spcAft>
                <a:spcPts val="0"/>
              </a:spcAft>
              <a:buSzPts val="1600"/>
              <a:buChar char="●"/>
              <a:defRPr/>
            </a:lvl4pPr>
            <a:lvl5pPr lvl="4" rtl="0">
              <a:spcBef>
                <a:spcPts val="1600"/>
              </a:spcBef>
              <a:spcAft>
                <a:spcPts val="0"/>
              </a:spcAft>
              <a:buSzPts val="1600"/>
              <a:buChar char="○"/>
              <a:defRPr/>
            </a:lvl5pPr>
            <a:lvl6pPr lvl="5" rtl="0">
              <a:spcBef>
                <a:spcPts val="1600"/>
              </a:spcBef>
              <a:spcAft>
                <a:spcPts val="0"/>
              </a:spcAft>
              <a:buSzPts val="1600"/>
              <a:buChar char="■"/>
              <a:defRPr/>
            </a:lvl6pPr>
            <a:lvl7pPr lvl="6" rtl="0">
              <a:spcBef>
                <a:spcPts val="1600"/>
              </a:spcBef>
              <a:spcAft>
                <a:spcPts val="0"/>
              </a:spcAft>
              <a:buSzPts val="1600"/>
              <a:buChar char="●"/>
              <a:defRPr/>
            </a:lvl7pPr>
            <a:lvl8pPr lvl="7" rtl="0">
              <a:spcBef>
                <a:spcPts val="1600"/>
              </a:spcBef>
              <a:spcAft>
                <a:spcPts val="0"/>
              </a:spcAft>
              <a:buSzPts val="1600"/>
              <a:buChar char="○"/>
              <a:defRPr/>
            </a:lvl8pPr>
            <a:lvl9pPr lvl="8" rtl="0">
              <a:spcBef>
                <a:spcPts val="1600"/>
              </a:spcBef>
              <a:spcAft>
                <a:spcPts val="1600"/>
              </a:spcAft>
              <a:buSzPts val="1600"/>
              <a:buChar char="■"/>
              <a:defRPr/>
            </a:lvl9pPr>
          </a:lstStyle>
          <a:p>
            <a:endParaRPr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 design">
  <p:cSld name="CUSTOM_17">
    <p:spTree>
      <p:nvGrpSpPr>
        <p:cNvPr id="1" name="Shape 312"/>
        <p:cNvGrpSpPr/>
        <p:nvPr/>
      </p:nvGrpSpPr>
      <p:grpSpPr>
        <a:xfrm>
          <a:off x="0" y="0"/>
          <a:ext cx="0" cy="0"/>
          <a:chOff x="0" y="0"/>
          <a:chExt cx="0" cy="0"/>
        </a:xfrm>
      </p:grpSpPr>
      <p:sp>
        <p:nvSpPr>
          <p:cNvPr id="313" name="Google Shape;313;p26"/>
          <p:cNvSpPr txBox="1">
            <a:spLocks noGrp="1"/>
          </p:cNvSpPr>
          <p:nvPr>
            <p:ph type="subTitle" idx="1"/>
          </p:nvPr>
        </p:nvSpPr>
        <p:spPr>
          <a:xfrm>
            <a:off x="540000" y="3433525"/>
            <a:ext cx="2455200" cy="36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314" name="Google Shape;314;p26"/>
          <p:cNvSpPr txBox="1">
            <a:spLocks noGrp="1"/>
          </p:cNvSpPr>
          <p:nvPr>
            <p:ph type="subTitle" idx="2"/>
          </p:nvPr>
        </p:nvSpPr>
        <p:spPr>
          <a:xfrm>
            <a:off x="3275425" y="3433525"/>
            <a:ext cx="2455200" cy="36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315" name="Google Shape;315;p26"/>
          <p:cNvSpPr txBox="1">
            <a:spLocks noGrp="1"/>
          </p:cNvSpPr>
          <p:nvPr>
            <p:ph type="subTitle" idx="3"/>
          </p:nvPr>
        </p:nvSpPr>
        <p:spPr>
          <a:xfrm>
            <a:off x="6008425" y="3433525"/>
            <a:ext cx="2455200" cy="36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solidFill>
                  <a:srgbClr val="9DD323"/>
                </a:solidFill>
                <a:latin typeface="Overpass"/>
                <a:ea typeface="Overpass"/>
                <a:cs typeface="Overpass"/>
                <a:sym typeface="Overpass"/>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dirty="0"/>
          </a:p>
        </p:txBody>
      </p:sp>
      <p:sp>
        <p:nvSpPr>
          <p:cNvPr id="316" name="Google Shape;316;p26"/>
          <p:cNvSpPr txBox="1">
            <a:spLocks noGrp="1"/>
          </p:cNvSpPr>
          <p:nvPr>
            <p:ph type="subTitle" idx="4"/>
          </p:nvPr>
        </p:nvSpPr>
        <p:spPr>
          <a:xfrm>
            <a:off x="540000" y="3868075"/>
            <a:ext cx="24552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317" name="Google Shape;317;p26"/>
          <p:cNvSpPr txBox="1">
            <a:spLocks noGrp="1"/>
          </p:cNvSpPr>
          <p:nvPr>
            <p:ph type="subTitle" idx="5"/>
          </p:nvPr>
        </p:nvSpPr>
        <p:spPr>
          <a:xfrm>
            <a:off x="3275425" y="3868075"/>
            <a:ext cx="24552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318" name="Google Shape;318;p26"/>
          <p:cNvSpPr txBox="1">
            <a:spLocks noGrp="1"/>
          </p:cNvSpPr>
          <p:nvPr>
            <p:ph type="subTitle" idx="6"/>
          </p:nvPr>
        </p:nvSpPr>
        <p:spPr>
          <a:xfrm>
            <a:off x="6008425" y="3868075"/>
            <a:ext cx="24552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dk1"/>
                </a:solidFill>
              </a:defRPr>
            </a:lvl1pPr>
            <a:lvl2pPr lvl="1" rtl="0">
              <a:spcBef>
                <a:spcPts val="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
        <p:nvSpPr>
          <p:cNvPr id="319" name="Google Shape;319;p26"/>
          <p:cNvSpPr txBox="1">
            <a:spLocks noGrp="1"/>
          </p:cNvSpPr>
          <p:nvPr>
            <p:ph type="title"/>
          </p:nvPr>
        </p:nvSpPr>
        <p:spPr>
          <a:xfrm>
            <a:off x="597875" y="53025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4">
  <p:cSld name="CUSTOM_12">
    <p:spTree>
      <p:nvGrpSpPr>
        <p:cNvPr id="1" name="Shape 320"/>
        <p:cNvGrpSpPr/>
        <p:nvPr/>
      </p:nvGrpSpPr>
      <p:grpSpPr>
        <a:xfrm>
          <a:off x="0" y="0"/>
          <a:ext cx="0" cy="0"/>
          <a:chOff x="0" y="0"/>
          <a:chExt cx="0" cy="0"/>
        </a:xfrm>
      </p:grpSpPr>
      <p:sp>
        <p:nvSpPr>
          <p:cNvPr id="321" name="Google Shape;321;p27"/>
          <p:cNvSpPr txBox="1">
            <a:spLocks noGrp="1"/>
          </p:cNvSpPr>
          <p:nvPr>
            <p:ph type="subTitle" idx="1"/>
          </p:nvPr>
        </p:nvSpPr>
        <p:spPr>
          <a:xfrm>
            <a:off x="4805054" y="1750300"/>
            <a:ext cx="3379800" cy="611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Font typeface="Karla"/>
              <a:buNone/>
              <a:defRPr>
                <a:solidFill>
                  <a:schemeClr val="dk1"/>
                </a:solidFill>
                <a:latin typeface="Karla"/>
                <a:ea typeface="Karla"/>
                <a:cs typeface="Karla"/>
                <a:sym typeface="Karla"/>
              </a:defRPr>
            </a:lvl2pPr>
            <a:lvl3pPr lvl="2"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3pPr>
            <a:lvl4pPr lvl="3"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4pPr>
            <a:lvl5pPr lvl="4"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5pPr>
            <a:lvl6pPr lvl="5"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6pPr>
            <a:lvl7pPr lvl="6"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7pPr>
            <a:lvl8pPr lvl="7"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8pPr>
            <a:lvl9pPr lvl="8" rtl="0">
              <a:spcBef>
                <a:spcPts val="1600"/>
              </a:spcBef>
              <a:spcAft>
                <a:spcPts val="1600"/>
              </a:spcAft>
              <a:buClr>
                <a:schemeClr val="dk1"/>
              </a:buClr>
              <a:buSzPts val="1600"/>
              <a:buFont typeface="Karla"/>
              <a:buNone/>
              <a:defRPr>
                <a:solidFill>
                  <a:schemeClr val="dk1"/>
                </a:solidFill>
                <a:latin typeface="Karla"/>
                <a:ea typeface="Karla"/>
                <a:cs typeface="Karla"/>
                <a:sym typeface="Karla"/>
              </a:defRPr>
            </a:lvl9pPr>
          </a:lstStyle>
          <a:p>
            <a:endParaRPr/>
          </a:p>
        </p:txBody>
      </p:sp>
      <p:sp>
        <p:nvSpPr>
          <p:cNvPr id="322" name="Google Shape;322;p27"/>
          <p:cNvSpPr txBox="1">
            <a:spLocks noGrp="1"/>
          </p:cNvSpPr>
          <p:nvPr>
            <p:ph type="title"/>
          </p:nvPr>
        </p:nvSpPr>
        <p:spPr>
          <a:xfrm>
            <a:off x="589550" y="5335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23" name="Google Shape;323;p27"/>
          <p:cNvSpPr txBox="1">
            <a:spLocks noGrp="1"/>
          </p:cNvSpPr>
          <p:nvPr>
            <p:ph type="subTitle" idx="2"/>
          </p:nvPr>
        </p:nvSpPr>
        <p:spPr>
          <a:xfrm>
            <a:off x="4805054" y="2383408"/>
            <a:ext cx="3379800" cy="611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Font typeface="Karla"/>
              <a:buNone/>
              <a:defRPr>
                <a:solidFill>
                  <a:schemeClr val="dk1"/>
                </a:solidFill>
                <a:latin typeface="Karla"/>
                <a:ea typeface="Karla"/>
                <a:cs typeface="Karla"/>
                <a:sym typeface="Karla"/>
              </a:defRPr>
            </a:lvl2pPr>
            <a:lvl3pPr lvl="2"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3pPr>
            <a:lvl4pPr lvl="3"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4pPr>
            <a:lvl5pPr lvl="4"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5pPr>
            <a:lvl6pPr lvl="5"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6pPr>
            <a:lvl7pPr lvl="6"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7pPr>
            <a:lvl8pPr lvl="7"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8pPr>
            <a:lvl9pPr lvl="8" rtl="0">
              <a:spcBef>
                <a:spcPts val="1600"/>
              </a:spcBef>
              <a:spcAft>
                <a:spcPts val="1600"/>
              </a:spcAft>
              <a:buClr>
                <a:schemeClr val="dk1"/>
              </a:buClr>
              <a:buSzPts val="1600"/>
              <a:buFont typeface="Karla"/>
              <a:buNone/>
              <a:defRPr>
                <a:solidFill>
                  <a:schemeClr val="dk1"/>
                </a:solidFill>
                <a:latin typeface="Karla"/>
                <a:ea typeface="Karla"/>
                <a:cs typeface="Karla"/>
                <a:sym typeface="Karla"/>
              </a:defRPr>
            </a:lvl9pPr>
          </a:lstStyle>
          <a:p>
            <a:endParaRPr/>
          </a:p>
        </p:txBody>
      </p:sp>
      <p:sp>
        <p:nvSpPr>
          <p:cNvPr id="324" name="Google Shape;324;p27"/>
          <p:cNvSpPr txBox="1">
            <a:spLocks noGrp="1"/>
          </p:cNvSpPr>
          <p:nvPr>
            <p:ph type="subTitle" idx="3"/>
          </p:nvPr>
        </p:nvSpPr>
        <p:spPr>
          <a:xfrm>
            <a:off x="4805054" y="3016517"/>
            <a:ext cx="3379800" cy="611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Font typeface="Karla"/>
              <a:buNone/>
              <a:defRPr>
                <a:solidFill>
                  <a:schemeClr val="dk1"/>
                </a:solidFill>
                <a:latin typeface="Karla"/>
                <a:ea typeface="Karla"/>
                <a:cs typeface="Karla"/>
                <a:sym typeface="Karla"/>
              </a:defRPr>
            </a:lvl2pPr>
            <a:lvl3pPr lvl="2"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3pPr>
            <a:lvl4pPr lvl="3"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4pPr>
            <a:lvl5pPr lvl="4"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5pPr>
            <a:lvl6pPr lvl="5"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6pPr>
            <a:lvl7pPr lvl="6"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7pPr>
            <a:lvl8pPr lvl="7"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8pPr>
            <a:lvl9pPr lvl="8" rtl="0">
              <a:spcBef>
                <a:spcPts val="1600"/>
              </a:spcBef>
              <a:spcAft>
                <a:spcPts val="1600"/>
              </a:spcAft>
              <a:buClr>
                <a:schemeClr val="dk1"/>
              </a:buClr>
              <a:buSzPts val="1600"/>
              <a:buFont typeface="Karla"/>
              <a:buNone/>
              <a:defRPr>
                <a:solidFill>
                  <a:schemeClr val="dk1"/>
                </a:solidFill>
                <a:latin typeface="Karla"/>
                <a:ea typeface="Karla"/>
                <a:cs typeface="Karla"/>
                <a:sym typeface="Karla"/>
              </a:defRPr>
            </a:lvl9pPr>
          </a:lstStyle>
          <a:p>
            <a:endParaRPr/>
          </a:p>
        </p:txBody>
      </p:sp>
      <p:sp>
        <p:nvSpPr>
          <p:cNvPr id="325" name="Google Shape;325;p27"/>
          <p:cNvSpPr txBox="1">
            <a:spLocks noGrp="1"/>
          </p:cNvSpPr>
          <p:nvPr>
            <p:ph type="subTitle" idx="4"/>
          </p:nvPr>
        </p:nvSpPr>
        <p:spPr>
          <a:xfrm>
            <a:off x="4805054" y="3649625"/>
            <a:ext cx="3379800" cy="611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Font typeface="Karla"/>
              <a:buNone/>
              <a:defRPr>
                <a:solidFill>
                  <a:schemeClr val="dk1"/>
                </a:solidFill>
                <a:latin typeface="Karla"/>
                <a:ea typeface="Karla"/>
                <a:cs typeface="Karla"/>
                <a:sym typeface="Karla"/>
              </a:defRPr>
            </a:lvl2pPr>
            <a:lvl3pPr lvl="2"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3pPr>
            <a:lvl4pPr lvl="3"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4pPr>
            <a:lvl5pPr lvl="4"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5pPr>
            <a:lvl6pPr lvl="5"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6pPr>
            <a:lvl7pPr lvl="6"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7pPr>
            <a:lvl8pPr lvl="7" rtl="0">
              <a:spcBef>
                <a:spcPts val="1600"/>
              </a:spcBef>
              <a:spcAft>
                <a:spcPts val="0"/>
              </a:spcAft>
              <a:buClr>
                <a:schemeClr val="dk1"/>
              </a:buClr>
              <a:buSzPts val="1600"/>
              <a:buFont typeface="Karla"/>
              <a:buNone/>
              <a:defRPr>
                <a:solidFill>
                  <a:schemeClr val="dk1"/>
                </a:solidFill>
                <a:latin typeface="Karla"/>
                <a:ea typeface="Karla"/>
                <a:cs typeface="Karla"/>
                <a:sym typeface="Karla"/>
              </a:defRPr>
            </a:lvl8pPr>
            <a:lvl9pPr lvl="8" rtl="0">
              <a:spcBef>
                <a:spcPts val="1600"/>
              </a:spcBef>
              <a:spcAft>
                <a:spcPts val="1600"/>
              </a:spcAft>
              <a:buClr>
                <a:schemeClr val="dk1"/>
              </a:buClr>
              <a:buSzPts val="1600"/>
              <a:buFont typeface="Karla"/>
              <a:buNone/>
              <a:defRPr>
                <a:solidFill>
                  <a:schemeClr val="dk1"/>
                </a:solidFill>
                <a:latin typeface="Karla"/>
                <a:ea typeface="Karla"/>
                <a:cs typeface="Karla"/>
                <a:sym typeface="Karla"/>
              </a:defRPr>
            </a:lvl9pPr>
          </a:lstStyle>
          <a:p>
            <a:endParaRPr/>
          </a:p>
        </p:txBody>
      </p:sp>
      <p:sp>
        <p:nvSpPr>
          <p:cNvPr id="326" name="Google Shape;326;p27"/>
          <p:cNvSpPr txBox="1">
            <a:spLocks noGrp="1"/>
          </p:cNvSpPr>
          <p:nvPr>
            <p:ph type="title" idx="5" hasCustomPrompt="1"/>
          </p:nvPr>
        </p:nvSpPr>
        <p:spPr>
          <a:xfrm flipH="1">
            <a:off x="3904450" y="3738275"/>
            <a:ext cx="866400" cy="434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1800" b="0">
                <a:latin typeface="Karla"/>
                <a:ea typeface="Karla"/>
                <a:cs typeface="Karla"/>
                <a:sym typeface="Karla"/>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27" name="Google Shape;327;p27"/>
          <p:cNvSpPr txBox="1">
            <a:spLocks noGrp="1"/>
          </p:cNvSpPr>
          <p:nvPr>
            <p:ph type="title" idx="6" hasCustomPrompt="1"/>
          </p:nvPr>
        </p:nvSpPr>
        <p:spPr>
          <a:xfrm flipH="1">
            <a:off x="3904450" y="3105175"/>
            <a:ext cx="866400" cy="434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1800" b="0">
                <a:latin typeface="Karla"/>
                <a:ea typeface="Karla"/>
                <a:cs typeface="Karla"/>
                <a:sym typeface="Karla"/>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28" name="Google Shape;328;p27"/>
          <p:cNvSpPr txBox="1">
            <a:spLocks noGrp="1"/>
          </p:cNvSpPr>
          <p:nvPr>
            <p:ph type="title" idx="7" hasCustomPrompt="1"/>
          </p:nvPr>
        </p:nvSpPr>
        <p:spPr>
          <a:xfrm flipH="1">
            <a:off x="3904450" y="2472075"/>
            <a:ext cx="866400" cy="434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1800" b="0">
                <a:latin typeface="Karla"/>
                <a:ea typeface="Karla"/>
                <a:cs typeface="Karla"/>
                <a:sym typeface="Karla"/>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29" name="Google Shape;329;p27"/>
          <p:cNvSpPr txBox="1">
            <a:spLocks noGrp="1"/>
          </p:cNvSpPr>
          <p:nvPr>
            <p:ph type="title" idx="8" hasCustomPrompt="1"/>
          </p:nvPr>
        </p:nvSpPr>
        <p:spPr>
          <a:xfrm flipH="1">
            <a:off x="3904450" y="1838975"/>
            <a:ext cx="866400" cy="434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1800" b="0">
                <a:latin typeface="Karla"/>
                <a:ea typeface="Karla"/>
                <a:cs typeface="Karla"/>
                <a:sym typeface="Karla"/>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TITLE_AND_TWO_COLUMNS_1_1_3_1">
    <p:spTree>
      <p:nvGrpSpPr>
        <p:cNvPr id="1" name="Shape 330"/>
        <p:cNvGrpSpPr/>
        <p:nvPr/>
      </p:nvGrpSpPr>
      <p:grpSpPr>
        <a:xfrm>
          <a:off x="0" y="0"/>
          <a:ext cx="0" cy="0"/>
          <a:chOff x="0" y="0"/>
          <a:chExt cx="0" cy="0"/>
        </a:xfrm>
      </p:grpSpPr>
      <p:sp>
        <p:nvSpPr>
          <p:cNvPr id="331" name="Google Shape;331;p28"/>
          <p:cNvSpPr txBox="1">
            <a:spLocks noGrp="1"/>
          </p:cNvSpPr>
          <p:nvPr>
            <p:ph type="title"/>
          </p:nvPr>
        </p:nvSpPr>
        <p:spPr>
          <a:xfrm>
            <a:off x="601300" y="428725"/>
            <a:ext cx="4032000" cy="955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32" name="Google Shape;332;p28"/>
          <p:cNvSpPr txBox="1">
            <a:spLocks noGrp="1"/>
          </p:cNvSpPr>
          <p:nvPr>
            <p:ph type="subTitle" idx="1"/>
          </p:nvPr>
        </p:nvSpPr>
        <p:spPr>
          <a:xfrm>
            <a:off x="601300" y="1287488"/>
            <a:ext cx="3510900" cy="1371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1600"/>
              <a:buNone/>
              <a:defRPr>
                <a:solidFill>
                  <a:srgbClr val="9DD323"/>
                </a:solidFill>
              </a:defRPr>
            </a:lvl1pPr>
            <a:lvl2pPr lvl="1" rtl="0">
              <a:spcBef>
                <a:spcPts val="0"/>
              </a:spcBef>
              <a:spcAft>
                <a:spcPts val="0"/>
              </a:spcAft>
              <a:buClr>
                <a:schemeClr val="accent1"/>
              </a:buClr>
              <a:buSzPts val="1600"/>
              <a:buNone/>
              <a:defRPr>
                <a:solidFill>
                  <a:schemeClr val="accent1"/>
                </a:solidFill>
              </a:defRPr>
            </a:lvl2pPr>
            <a:lvl3pPr lvl="2" rtl="0">
              <a:spcBef>
                <a:spcPts val="1600"/>
              </a:spcBef>
              <a:spcAft>
                <a:spcPts val="0"/>
              </a:spcAft>
              <a:buClr>
                <a:schemeClr val="accent1"/>
              </a:buClr>
              <a:buSzPts val="1600"/>
              <a:buNone/>
              <a:defRPr>
                <a:solidFill>
                  <a:schemeClr val="accent1"/>
                </a:solidFill>
              </a:defRPr>
            </a:lvl3pPr>
            <a:lvl4pPr lvl="3" rtl="0">
              <a:spcBef>
                <a:spcPts val="1600"/>
              </a:spcBef>
              <a:spcAft>
                <a:spcPts val="0"/>
              </a:spcAft>
              <a:buClr>
                <a:schemeClr val="accent1"/>
              </a:buClr>
              <a:buSzPts val="1600"/>
              <a:buNone/>
              <a:defRPr>
                <a:solidFill>
                  <a:schemeClr val="accent1"/>
                </a:solidFill>
              </a:defRPr>
            </a:lvl4pPr>
            <a:lvl5pPr lvl="4" rtl="0">
              <a:spcBef>
                <a:spcPts val="1600"/>
              </a:spcBef>
              <a:spcAft>
                <a:spcPts val="0"/>
              </a:spcAft>
              <a:buClr>
                <a:schemeClr val="accent1"/>
              </a:buClr>
              <a:buSzPts val="1600"/>
              <a:buNone/>
              <a:defRPr>
                <a:solidFill>
                  <a:schemeClr val="accent1"/>
                </a:solidFill>
              </a:defRPr>
            </a:lvl5pPr>
            <a:lvl6pPr lvl="5" rtl="0">
              <a:spcBef>
                <a:spcPts val="1600"/>
              </a:spcBef>
              <a:spcAft>
                <a:spcPts val="0"/>
              </a:spcAft>
              <a:buClr>
                <a:schemeClr val="accent1"/>
              </a:buClr>
              <a:buSzPts val="1600"/>
              <a:buNone/>
              <a:defRPr>
                <a:solidFill>
                  <a:schemeClr val="accent1"/>
                </a:solidFill>
              </a:defRPr>
            </a:lvl6pPr>
            <a:lvl7pPr lvl="6" rtl="0">
              <a:spcBef>
                <a:spcPts val="1600"/>
              </a:spcBef>
              <a:spcAft>
                <a:spcPts val="0"/>
              </a:spcAft>
              <a:buClr>
                <a:schemeClr val="accent1"/>
              </a:buClr>
              <a:buSzPts val="1600"/>
              <a:buNone/>
              <a:defRPr>
                <a:solidFill>
                  <a:schemeClr val="accent1"/>
                </a:solidFill>
              </a:defRPr>
            </a:lvl7pPr>
            <a:lvl8pPr lvl="7" rtl="0">
              <a:spcBef>
                <a:spcPts val="1600"/>
              </a:spcBef>
              <a:spcAft>
                <a:spcPts val="0"/>
              </a:spcAft>
              <a:buClr>
                <a:schemeClr val="accent1"/>
              </a:buClr>
              <a:buSzPts val="1600"/>
              <a:buNone/>
              <a:defRPr>
                <a:solidFill>
                  <a:schemeClr val="accent1"/>
                </a:solidFill>
              </a:defRPr>
            </a:lvl8pPr>
            <a:lvl9pPr lvl="8" rtl="0">
              <a:spcBef>
                <a:spcPts val="1600"/>
              </a:spcBef>
              <a:spcAft>
                <a:spcPts val="1600"/>
              </a:spcAft>
              <a:buClr>
                <a:schemeClr val="accent1"/>
              </a:buClr>
              <a:buSzPts val="1600"/>
              <a:buNone/>
              <a:defRPr>
                <a:solidFill>
                  <a:schemeClr val="accent1"/>
                </a:solidFill>
              </a:defRPr>
            </a:lvl9pPr>
          </a:lstStyle>
          <a:p>
            <a:endParaRPr dirty="0"/>
          </a:p>
        </p:txBody>
      </p:sp>
      <p:sp>
        <p:nvSpPr>
          <p:cNvPr id="333" name="Google Shape;333;p28"/>
          <p:cNvSpPr txBox="1"/>
          <p:nvPr/>
        </p:nvSpPr>
        <p:spPr>
          <a:xfrm>
            <a:off x="601300" y="2930013"/>
            <a:ext cx="3327300" cy="587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dirty="0">
                <a:solidFill>
                  <a:schemeClr val="dk1"/>
                </a:solidFill>
                <a:latin typeface="Karla"/>
                <a:ea typeface="Karla"/>
                <a:cs typeface="Karla"/>
                <a:sym typeface="Karla"/>
              </a:rPr>
              <a:t>CREDITS: This presentation template was created by </a:t>
            </a:r>
            <a:r>
              <a:rPr lang="en" sz="1200" b="1" dirty="0">
                <a:solidFill>
                  <a:schemeClr val="dk1"/>
                </a:solidFill>
                <a:uFill>
                  <a:noFill/>
                </a:uFill>
                <a:latin typeface="Karla"/>
                <a:ea typeface="Karla"/>
                <a:cs typeface="Karla"/>
                <a:sym typeface="Karla"/>
                <a:hlinkClick r:id="rId2">
                  <a:extLst>
                    <a:ext uri="{A12FA001-AC4F-418D-AE19-62706E023703}">
                      <ahyp:hlinkClr xmlns:ahyp="http://schemas.microsoft.com/office/drawing/2018/hyperlinkcolor" val="tx"/>
                    </a:ext>
                  </a:extLst>
                </a:hlinkClick>
              </a:rPr>
              <a:t>Slidesgo</a:t>
            </a:r>
            <a:r>
              <a:rPr lang="en" sz="1200" dirty="0">
                <a:solidFill>
                  <a:schemeClr val="dk1"/>
                </a:solidFill>
                <a:latin typeface="Karla"/>
                <a:ea typeface="Karla"/>
                <a:cs typeface="Karla"/>
                <a:sym typeface="Karla"/>
              </a:rPr>
              <a:t>, including icons by </a:t>
            </a:r>
            <a:r>
              <a:rPr lang="en" sz="1200" b="1" dirty="0">
                <a:solidFill>
                  <a:schemeClr val="dk1"/>
                </a:solidFill>
                <a:uFill>
                  <a:noFill/>
                </a:uFill>
                <a:latin typeface="Karla"/>
                <a:ea typeface="Karla"/>
                <a:cs typeface="Karla"/>
                <a:sym typeface="Karla"/>
                <a:hlinkClick r:id="rId3">
                  <a:extLst>
                    <a:ext uri="{A12FA001-AC4F-418D-AE19-62706E023703}">
                      <ahyp:hlinkClr xmlns:ahyp="http://schemas.microsoft.com/office/drawing/2018/hyperlinkcolor" val="tx"/>
                    </a:ext>
                  </a:extLst>
                </a:hlinkClick>
              </a:rPr>
              <a:t>Flaticon</a:t>
            </a:r>
            <a:r>
              <a:rPr lang="en" sz="1200" dirty="0">
                <a:solidFill>
                  <a:schemeClr val="dk1"/>
                </a:solidFill>
                <a:latin typeface="Karla"/>
                <a:ea typeface="Karla"/>
                <a:cs typeface="Karla"/>
                <a:sym typeface="Karla"/>
              </a:rPr>
              <a:t>, infographics &amp; images by </a:t>
            </a:r>
            <a:r>
              <a:rPr lang="en" sz="1200" b="1" dirty="0">
                <a:solidFill>
                  <a:schemeClr val="dk1"/>
                </a:solidFill>
                <a:uFill>
                  <a:noFill/>
                </a:uFill>
                <a:latin typeface="Karla"/>
                <a:ea typeface="Karla"/>
                <a:cs typeface="Karla"/>
                <a:sym typeface="Karla"/>
                <a:hlinkClick r:id="rId4">
                  <a:extLst>
                    <a:ext uri="{A12FA001-AC4F-418D-AE19-62706E023703}">
                      <ahyp:hlinkClr xmlns:ahyp="http://schemas.microsoft.com/office/drawing/2018/hyperlinkcolor" val="tx"/>
                    </a:ext>
                  </a:extLst>
                </a:hlinkClick>
              </a:rPr>
              <a:t>Freepik</a:t>
            </a:r>
            <a:endParaRPr sz="1200" dirty="0">
              <a:solidFill>
                <a:schemeClr val="dk1"/>
              </a:solidFill>
              <a:latin typeface="Karla"/>
              <a:ea typeface="Karla"/>
              <a:cs typeface="Karla"/>
              <a:sym typeface="Karla"/>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tle and two columns 2">
  <p:cSld name="CUSTOM_2_1">
    <p:spTree>
      <p:nvGrpSpPr>
        <p:cNvPr id="1" name="Shape 334"/>
        <p:cNvGrpSpPr/>
        <p:nvPr/>
      </p:nvGrpSpPr>
      <p:grpSpPr>
        <a:xfrm>
          <a:off x="0" y="0"/>
          <a:ext cx="0" cy="0"/>
          <a:chOff x="0" y="0"/>
          <a:chExt cx="0" cy="0"/>
        </a:xfrm>
      </p:grpSpPr>
      <p:sp>
        <p:nvSpPr>
          <p:cNvPr id="335" name="Google Shape;335;p29"/>
          <p:cNvSpPr txBox="1">
            <a:spLocks noGrp="1"/>
          </p:cNvSpPr>
          <p:nvPr>
            <p:ph type="title"/>
          </p:nvPr>
        </p:nvSpPr>
        <p:spPr>
          <a:xfrm>
            <a:off x="584500" y="5306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36" name="Google Shape;336;p29"/>
          <p:cNvSpPr txBox="1">
            <a:spLocks noGrp="1"/>
          </p:cNvSpPr>
          <p:nvPr>
            <p:ph type="body" idx="1"/>
          </p:nvPr>
        </p:nvSpPr>
        <p:spPr>
          <a:xfrm>
            <a:off x="600350" y="1544250"/>
            <a:ext cx="4627500" cy="34047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Clr>
                <a:srgbClr val="3CB5E3"/>
              </a:buClr>
              <a:buSzPts val="1600"/>
              <a:buChar char="●"/>
              <a:defRPr sz="1600">
                <a:solidFill>
                  <a:schemeClr val="dk2"/>
                </a:solidFill>
              </a:defRPr>
            </a:lvl1pPr>
            <a:lvl2pPr marL="914400" lvl="1" indent="-330200" rtl="0">
              <a:lnSpc>
                <a:spcPct val="115000"/>
              </a:lnSpc>
              <a:spcBef>
                <a:spcPts val="0"/>
              </a:spcBef>
              <a:spcAft>
                <a:spcPts val="0"/>
              </a:spcAft>
              <a:buClr>
                <a:schemeClr val="dk2"/>
              </a:buClr>
              <a:buSzPts val="1600"/>
              <a:buChar char="○"/>
              <a:defRPr>
                <a:solidFill>
                  <a:schemeClr val="dk2"/>
                </a:solidFill>
              </a:defRPr>
            </a:lvl2pPr>
            <a:lvl3pPr marL="1371600" lvl="2" indent="-330200" rtl="0">
              <a:lnSpc>
                <a:spcPct val="115000"/>
              </a:lnSpc>
              <a:spcBef>
                <a:spcPts val="1600"/>
              </a:spcBef>
              <a:spcAft>
                <a:spcPts val="0"/>
              </a:spcAft>
              <a:buClr>
                <a:schemeClr val="dk2"/>
              </a:buClr>
              <a:buSzPts val="1600"/>
              <a:buChar char="■"/>
              <a:defRPr>
                <a:solidFill>
                  <a:schemeClr val="dk2"/>
                </a:solidFill>
              </a:defRPr>
            </a:lvl3pPr>
            <a:lvl4pPr marL="1828800" lvl="3" indent="-330200" rtl="0">
              <a:lnSpc>
                <a:spcPct val="115000"/>
              </a:lnSpc>
              <a:spcBef>
                <a:spcPts val="1600"/>
              </a:spcBef>
              <a:spcAft>
                <a:spcPts val="0"/>
              </a:spcAft>
              <a:buClr>
                <a:schemeClr val="dk2"/>
              </a:buClr>
              <a:buSzPts val="1600"/>
              <a:buChar char="●"/>
              <a:defRPr>
                <a:solidFill>
                  <a:schemeClr val="dk2"/>
                </a:solidFill>
              </a:defRPr>
            </a:lvl4pPr>
            <a:lvl5pPr marL="2286000" lvl="4" indent="-330200" rtl="0">
              <a:lnSpc>
                <a:spcPct val="115000"/>
              </a:lnSpc>
              <a:spcBef>
                <a:spcPts val="1600"/>
              </a:spcBef>
              <a:spcAft>
                <a:spcPts val="0"/>
              </a:spcAft>
              <a:buClr>
                <a:schemeClr val="dk2"/>
              </a:buClr>
              <a:buSzPts val="1600"/>
              <a:buChar char="○"/>
              <a:defRPr>
                <a:solidFill>
                  <a:schemeClr val="dk2"/>
                </a:solidFill>
              </a:defRPr>
            </a:lvl5pPr>
            <a:lvl6pPr marL="2743200" lvl="5" indent="-330200" rtl="0">
              <a:lnSpc>
                <a:spcPct val="115000"/>
              </a:lnSpc>
              <a:spcBef>
                <a:spcPts val="1600"/>
              </a:spcBef>
              <a:spcAft>
                <a:spcPts val="0"/>
              </a:spcAft>
              <a:buClr>
                <a:schemeClr val="dk2"/>
              </a:buClr>
              <a:buSzPts val="1600"/>
              <a:buChar char="■"/>
              <a:defRPr>
                <a:solidFill>
                  <a:schemeClr val="dk2"/>
                </a:solidFill>
              </a:defRPr>
            </a:lvl6pPr>
            <a:lvl7pPr marL="3200400" lvl="6" indent="-330200" rtl="0">
              <a:lnSpc>
                <a:spcPct val="115000"/>
              </a:lnSpc>
              <a:spcBef>
                <a:spcPts val="1600"/>
              </a:spcBef>
              <a:spcAft>
                <a:spcPts val="0"/>
              </a:spcAft>
              <a:buClr>
                <a:schemeClr val="dk2"/>
              </a:buClr>
              <a:buSzPts val="1600"/>
              <a:buChar char="●"/>
              <a:defRPr>
                <a:solidFill>
                  <a:schemeClr val="dk2"/>
                </a:solidFill>
              </a:defRPr>
            </a:lvl7pPr>
            <a:lvl8pPr marL="3657600" lvl="7" indent="-330200" rtl="0">
              <a:lnSpc>
                <a:spcPct val="115000"/>
              </a:lnSpc>
              <a:spcBef>
                <a:spcPts val="1600"/>
              </a:spcBef>
              <a:spcAft>
                <a:spcPts val="0"/>
              </a:spcAft>
              <a:buClr>
                <a:schemeClr val="dk2"/>
              </a:buClr>
              <a:buSzPts val="1600"/>
              <a:buChar char="○"/>
              <a:defRPr>
                <a:solidFill>
                  <a:schemeClr val="dk2"/>
                </a:solidFill>
              </a:defRPr>
            </a:lvl8pPr>
            <a:lvl9pPr marL="4114800" lvl="8" indent="-330200" rtl="0">
              <a:lnSpc>
                <a:spcPct val="115000"/>
              </a:lnSpc>
              <a:spcBef>
                <a:spcPts val="1600"/>
              </a:spcBef>
              <a:spcAft>
                <a:spcPts val="1600"/>
              </a:spcAft>
              <a:buClr>
                <a:schemeClr val="dk2"/>
              </a:buClr>
              <a:buSzPts val="1600"/>
              <a:buChar char="■"/>
              <a:defRPr>
                <a:solidFill>
                  <a:schemeClr val="dk2"/>
                </a:solidFill>
              </a:defRPr>
            </a:lvl9pPr>
          </a:lstStyle>
          <a:p>
            <a:endParaRPr dirty="0"/>
          </a:p>
        </p:txBody>
      </p:sp>
      <p:sp>
        <p:nvSpPr>
          <p:cNvPr id="337" name="Google Shape;337;p29"/>
          <p:cNvSpPr txBox="1">
            <a:spLocks noGrp="1"/>
          </p:cNvSpPr>
          <p:nvPr>
            <p:ph type="body" idx="2"/>
          </p:nvPr>
        </p:nvSpPr>
        <p:spPr>
          <a:xfrm>
            <a:off x="4572000" y="1544250"/>
            <a:ext cx="3946200" cy="28659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Clr>
                <a:srgbClr val="3CB5E3"/>
              </a:buClr>
              <a:buSzPts val="1600"/>
              <a:buChar char="●"/>
              <a:defRPr sz="1600">
                <a:solidFill>
                  <a:schemeClr val="dk2"/>
                </a:solidFill>
              </a:defRPr>
            </a:lvl1pPr>
            <a:lvl2pPr marL="914400" lvl="1" indent="-330200" rtl="0">
              <a:lnSpc>
                <a:spcPct val="115000"/>
              </a:lnSpc>
              <a:spcBef>
                <a:spcPts val="0"/>
              </a:spcBef>
              <a:spcAft>
                <a:spcPts val="0"/>
              </a:spcAft>
              <a:buClr>
                <a:schemeClr val="dk2"/>
              </a:buClr>
              <a:buSzPts val="1600"/>
              <a:buChar char="○"/>
              <a:defRPr>
                <a:solidFill>
                  <a:schemeClr val="dk2"/>
                </a:solidFill>
              </a:defRPr>
            </a:lvl2pPr>
            <a:lvl3pPr marL="1371600" lvl="2" indent="-330200" rtl="0">
              <a:lnSpc>
                <a:spcPct val="115000"/>
              </a:lnSpc>
              <a:spcBef>
                <a:spcPts val="1600"/>
              </a:spcBef>
              <a:spcAft>
                <a:spcPts val="0"/>
              </a:spcAft>
              <a:buClr>
                <a:schemeClr val="dk2"/>
              </a:buClr>
              <a:buSzPts val="1600"/>
              <a:buChar char="■"/>
              <a:defRPr>
                <a:solidFill>
                  <a:schemeClr val="dk2"/>
                </a:solidFill>
              </a:defRPr>
            </a:lvl3pPr>
            <a:lvl4pPr marL="1828800" lvl="3" indent="-330200" rtl="0">
              <a:lnSpc>
                <a:spcPct val="115000"/>
              </a:lnSpc>
              <a:spcBef>
                <a:spcPts val="1600"/>
              </a:spcBef>
              <a:spcAft>
                <a:spcPts val="0"/>
              </a:spcAft>
              <a:buClr>
                <a:schemeClr val="dk2"/>
              </a:buClr>
              <a:buSzPts val="1600"/>
              <a:buChar char="●"/>
              <a:defRPr>
                <a:solidFill>
                  <a:schemeClr val="dk2"/>
                </a:solidFill>
              </a:defRPr>
            </a:lvl4pPr>
            <a:lvl5pPr marL="2286000" lvl="4" indent="-330200" rtl="0">
              <a:lnSpc>
                <a:spcPct val="115000"/>
              </a:lnSpc>
              <a:spcBef>
                <a:spcPts val="1600"/>
              </a:spcBef>
              <a:spcAft>
                <a:spcPts val="0"/>
              </a:spcAft>
              <a:buClr>
                <a:schemeClr val="dk2"/>
              </a:buClr>
              <a:buSzPts val="1600"/>
              <a:buChar char="○"/>
              <a:defRPr>
                <a:solidFill>
                  <a:schemeClr val="dk2"/>
                </a:solidFill>
              </a:defRPr>
            </a:lvl5pPr>
            <a:lvl6pPr marL="2743200" lvl="5" indent="-330200" rtl="0">
              <a:lnSpc>
                <a:spcPct val="115000"/>
              </a:lnSpc>
              <a:spcBef>
                <a:spcPts val="1600"/>
              </a:spcBef>
              <a:spcAft>
                <a:spcPts val="0"/>
              </a:spcAft>
              <a:buClr>
                <a:schemeClr val="dk2"/>
              </a:buClr>
              <a:buSzPts val="1600"/>
              <a:buChar char="■"/>
              <a:defRPr>
                <a:solidFill>
                  <a:schemeClr val="dk2"/>
                </a:solidFill>
              </a:defRPr>
            </a:lvl6pPr>
            <a:lvl7pPr marL="3200400" lvl="6" indent="-330200" rtl="0">
              <a:lnSpc>
                <a:spcPct val="115000"/>
              </a:lnSpc>
              <a:spcBef>
                <a:spcPts val="1600"/>
              </a:spcBef>
              <a:spcAft>
                <a:spcPts val="0"/>
              </a:spcAft>
              <a:buClr>
                <a:schemeClr val="dk2"/>
              </a:buClr>
              <a:buSzPts val="1600"/>
              <a:buChar char="●"/>
              <a:defRPr>
                <a:solidFill>
                  <a:schemeClr val="dk2"/>
                </a:solidFill>
              </a:defRPr>
            </a:lvl7pPr>
            <a:lvl8pPr marL="3657600" lvl="7" indent="-330200" rtl="0">
              <a:lnSpc>
                <a:spcPct val="115000"/>
              </a:lnSpc>
              <a:spcBef>
                <a:spcPts val="1600"/>
              </a:spcBef>
              <a:spcAft>
                <a:spcPts val="0"/>
              </a:spcAft>
              <a:buClr>
                <a:schemeClr val="dk2"/>
              </a:buClr>
              <a:buSzPts val="1600"/>
              <a:buChar char="○"/>
              <a:defRPr>
                <a:solidFill>
                  <a:schemeClr val="dk2"/>
                </a:solidFill>
              </a:defRPr>
            </a:lvl8pPr>
            <a:lvl9pPr marL="4114800" lvl="8" indent="-330200" rtl="0">
              <a:lnSpc>
                <a:spcPct val="115000"/>
              </a:lnSpc>
              <a:spcBef>
                <a:spcPts val="1600"/>
              </a:spcBef>
              <a:spcAft>
                <a:spcPts val="1600"/>
              </a:spcAft>
              <a:buClr>
                <a:schemeClr val="dk2"/>
              </a:buClr>
              <a:buSzPts val="1600"/>
              <a:buChar char="■"/>
              <a:defRPr>
                <a:solidFill>
                  <a:schemeClr val="dk2"/>
                </a:solidFill>
              </a:defRPr>
            </a:lvl9pPr>
          </a:lstStyle>
          <a:p>
            <a:endParaRPr dirty="0"/>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4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6"/>
        <p:cNvGrpSpPr/>
        <p:nvPr/>
      </p:nvGrpSpPr>
      <p:grpSpPr>
        <a:xfrm>
          <a:off x="0" y="0"/>
          <a:ext cx="0" cy="0"/>
          <a:chOff x="0" y="0"/>
          <a:chExt cx="0" cy="0"/>
        </a:xfrm>
      </p:grpSpPr>
      <p:sp>
        <p:nvSpPr>
          <p:cNvPr id="27" name="Google Shape;27;p4"/>
          <p:cNvSpPr txBox="1">
            <a:spLocks noGrp="1"/>
          </p:cNvSpPr>
          <p:nvPr>
            <p:ph type="body" idx="1"/>
          </p:nvPr>
        </p:nvSpPr>
        <p:spPr>
          <a:xfrm>
            <a:off x="605400" y="1540575"/>
            <a:ext cx="3680700" cy="21984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Clr>
                <a:schemeClr val="dk1"/>
              </a:buClr>
              <a:buSzPts val="1600"/>
              <a:buChar char="●"/>
              <a:defRPr sz="1600">
                <a:solidFill>
                  <a:schemeClr val="dk1"/>
                </a:solidFill>
              </a:defRPr>
            </a:lvl1pPr>
            <a:lvl2pPr marL="914400" lvl="1" indent="-330200">
              <a:spcBef>
                <a:spcPts val="0"/>
              </a:spcBef>
              <a:spcAft>
                <a:spcPts val="0"/>
              </a:spcAft>
              <a:buClr>
                <a:schemeClr val="dk1"/>
              </a:buClr>
              <a:buSzPts val="1600"/>
              <a:buChar char="○"/>
              <a:defRPr>
                <a:solidFill>
                  <a:schemeClr val="dk1"/>
                </a:solidFill>
              </a:defRPr>
            </a:lvl2pPr>
            <a:lvl3pPr marL="1371600" lvl="2" indent="-330200">
              <a:spcBef>
                <a:spcPts val="1600"/>
              </a:spcBef>
              <a:spcAft>
                <a:spcPts val="0"/>
              </a:spcAft>
              <a:buClr>
                <a:schemeClr val="dk1"/>
              </a:buClr>
              <a:buSzPts val="1600"/>
              <a:buChar char="■"/>
              <a:defRPr>
                <a:solidFill>
                  <a:schemeClr val="dk1"/>
                </a:solidFill>
              </a:defRPr>
            </a:lvl3pPr>
            <a:lvl4pPr marL="1828800" lvl="3" indent="-330200">
              <a:spcBef>
                <a:spcPts val="1600"/>
              </a:spcBef>
              <a:spcAft>
                <a:spcPts val="0"/>
              </a:spcAft>
              <a:buClr>
                <a:schemeClr val="dk1"/>
              </a:buClr>
              <a:buSzPts val="1600"/>
              <a:buChar char="●"/>
              <a:defRPr>
                <a:solidFill>
                  <a:schemeClr val="dk1"/>
                </a:solidFill>
              </a:defRPr>
            </a:lvl4pPr>
            <a:lvl5pPr marL="2286000" lvl="4" indent="-330200">
              <a:spcBef>
                <a:spcPts val="1600"/>
              </a:spcBef>
              <a:spcAft>
                <a:spcPts val="0"/>
              </a:spcAft>
              <a:buClr>
                <a:schemeClr val="dk1"/>
              </a:buClr>
              <a:buSzPts val="1600"/>
              <a:buChar char="○"/>
              <a:defRPr>
                <a:solidFill>
                  <a:schemeClr val="dk1"/>
                </a:solidFill>
              </a:defRPr>
            </a:lvl5pPr>
            <a:lvl6pPr marL="2743200" lvl="5" indent="-330200">
              <a:spcBef>
                <a:spcPts val="1600"/>
              </a:spcBef>
              <a:spcAft>
                <a:spcPts val="0"/>
              </a:spcAft>
              <a:buClr>
                <a:schemeClr val="dk1"/>
              </a:buClr>
              <a:buSzPts val="1600"/>
              <a:buChar char="■"/>
              <a:defRPr>
                <a:solidFill>
                  <a:schemeClr val="dk1"/>
                </a:solidFill>
              </a:defRPr>
            </a:lvl6pPr>
            <a:lvl7pPr marL="3200400" lvl="6" indent="-330200">
              <a:spcBef>
                <a:spcPts val="1600"/>
              </a:spcBef>
              <a:spcAft>
                <a:spcPts val="0"/>
              </a:spcAft>
              <a:buClr>
                <a:schemeClr val="dk1"/>
              </a:buClr>
              <a:buSzPts val="1600"/>
              <a:buChar char="●"/>
              <a:defRPr>
                <a:solidFill>
                  <a:schemeClr val="dk1"/>
                </a:solidFill>
              </a:defRPr>
            </a:lvl7pPr>
            <a:lvl8pPr marL="3657600" lvl="7" indent="-330200">
              <a:spcBef>
                <a:spcPts val="1600"/>
              </a:spcBef>
              <a:spcAft>
                <a:spcPts val="0"/>
              </a:spcAft>
              <a:buClr>
                <a:schemeClr val="dk1"/>
              </a:buClr>
              <a:buSzPts val="1600"/>
              <a:buChar char="○"/>
              <a:defRPr>
                <a:solidFill>
                  <a:schemeClr val="dk1"/>
                </a:solidFill>
              </a:defRPr>
            </a:lvl8pPr>
            <a:lvl9pPr marL="4114800" lvl="8" indent="-330200">
              <a:spcBef>
                <a:spcPts val="1600"/>
              </a:spcBef>
              <a:spcAft>
                <a:spcPts val="1600"/>
              </a:spcAft>
              <a:buClr>
                <a:schemeClr val="dk1"/>
              </a:buClr>
              <a:buSzPts val="1600"/>
              <a:buChar char="■"/>
              <a:defRPr>
                <a:solidFill>
                  <a:schemeClr val="dk1"/>
                </a:solidFill>
              </a:defRPr>
            </a:lvl9pPr>
          </a:lstStyle>
          <a:p>
            <a:endParaRPr/>
          </a:p>
        </p:txBody>
      </p:sp>
      <p:sp>
        <p:nvSpPr>
          <p:cNvPr id="28" name="Google Shape;28;p4"/>
          <p:cNvSpPr txBox="1">
            <a:spLocks noGrp="1"/>
          </p:cNvSpPr>
          <p:nvPr>
            <p:ph type="title"/>
          </p:nvPr>
        </p:nvSpPr>
        <p:spPr>
          <a:xfrm>
            <a:off x="594600" y="533500"/>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grpSp>
        <p:nvGrpSpPr>
          <p:cNvPr id="29" name="Google Shape;29;p4"/>
          <p:cNvGrpSpPr/>
          <p:nvPr/>
        </p:nvGrpSpPr>
        <p:grpSpPr>
          <a:xfrm rot="-5400000">
            <a:off x="8048288" y="3874137"/>
            <a:ext cx="72975" cy="1219650"/>
            <a:chOff x="7003425" y="480550"/>
            <a:chExt cx="72975" cy="1219650"/>
          </a:xfrm>
          <a:solidFill>
            <a:srgbClr val="9DD323"/>
          </a:solidFill>
        </p:grpSpPr>
        <p:sp>
          <p:nvSpPr>
            <p:cNvPr id="30" name="Google Shape;30;p4"/>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4"/>
          <p:cNvGrpSpPr/>
          <p:nvPr/>
        </p:nvGrpSpPr>
        <p:grpSpPr>
          <a:xfrm>
            <a:off x="7572325" y="696025"/>
            <a:ext cx="866325" cy="315400"/>
            <a:chOff x="6008725" y="1231300"/>
            <a:chExt cx="866325" cy="315400"/>
          </a:xfrm>
        </p:grpSpPr>
        <p:sp>
          <p:nvSpPr>
            <p:cNvPr id="40" name="Google Shape;40;p4"/>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4"/>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solidFill>
              <a:srgbClr val="9DD323"/>
            </a:solid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1"/>
        <p:cNvGrpSpPr/>
        <p:nvPr/>
      </p:nvGrpSpPr>
      <p:grpSpPr>
        <a:xfrm>
          <a:off x="0" y="0"/>
          <a:ext cx="0" cy="0"/>
          <a:chOff x="0" y="0"/>
          <a:chExt cx="0" cy="0"/>
        </a:xfrm>
      </p:grpSpPr>
      <p:sp>
        <p:nvSpPr>
          <p:cNvPr id="62" name="Google Shape;62;p5"/>
          <p:cNvSpPr txBox="1">
            <a:spLocks noGrp="1"/>
          </p:cNvSpPr>
          <p:nvPr>
            <p:ph type="title"/>
          </p:nvPr>
        </p:nvSpPr>
        <p:spPr>
          <a:xfrm>
            <a:off x="1208650" y="532800"/>
            <a:ext cx="2520000" cy="799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solidFill>
                  <a:srgbClr val="3CB5E3"/>
                </a:solidFill>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sp>
        <p:nvSpPr>
          <p:cNvPr id="63" name="Google Shape;63;p5"/>
          <p:cNvSpPr txBox="1">
            <a:spLocks noGrp="1"/>
          </p:cNvSpPr>
          <p:nvPr>
            <p:ph type="subTitle" idx="1"/>
          </p:nvPr>
        </p:nvSpPr>
        <p:spPr>
          <a:xfrm>
            <a:off x="1208650" y="2031750"/>
            <a:ext cx="2520000" cy="10800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1600"/>
              </a:spcBef>
              <a:spcAft>
                <a:spcPts val="0"/>
              </a:spcAft>
              <a:buClr>
                <a:schemeClr val="dk1"/>
              </a:buClr>
              <a:buSzPts val="1600"/>
              <a:buNone/>
              <a:defRPr>
                <a:solidFill>
                  <a:schemeClr val="dk1"/>
                </a:solidFill>
              </a:defRPr>
            </a:lvl2pPr>
            <a:lvl3pPr lvl="2">
              <a:spcBef>
                <a:spcPts val="1600"/>
              </a:spcBef>
              <a:spcAft>
                <a:spcPts val="0"/>
              </a:spcAft>
              <a:buClr>
                <a:schemeClr val="dk1"/>
              </a:buClr>
              <a:buSzPts val="1600"/>
              <a:buNone/>
              <a:defRPr>
                <a:solidFill>
                  <a:schemeClr val="dk1"/>
                </a:solidFill>
              </a:defRPr>
            </a:lvl3pPr>
            <a:lvl4pPr lvl="3">
              <a:spcBef>
                <a:spcPts val="1600"/>
              </a:spcBef>
              <a:spcAft>
                <a:spcPts val="0"/>
              </a:spcAft>
              <a:buClr>
                <a:schemeClr val="dk1"/>
              </a:buClr>
              <a:buSzPts val="1600"/>
              <a:buNone/>
              <a:defRPr>
                <a:solidFill>
                  <a:schemeClr val="dk1"/>
                </a:solidFill>
              </a:defRPr>
            </a:lvl4pPr>
            <a:lvl5pPr lvl="4">
              <a:spcBef>
                <a:spcPts val="1600"/>
              </a:spcBef>
              <a:spcAft>
                <a:spcPts val="0"/>
              </a:spcAft>
              <a:buClr>
                <a:schemeClr val="dk1"/>
              </a:buClr>
              <a:buSzPts val="1600"/>
              <a:buNone/>
              <a:defRPr>
                <a:solidFill>
                  <a:schemeClr val="dk1"/>
                </a:solidFill>
              </a:defRPr>
            </a:lvl5pPr>
            <a:lvl6pPr lvl="5">
              <a:spcBef>
                <a:spcPts val="1600"/>
              </a:spcBef>
              <a:spcAft>
                <a:spcPts val="0"/>
              </a:spcAft>
              <a:buClr>
                <a:schemeClr val="dk1"/>
              </a:buClr>
              <a:buSzPts val="1600"/>
              <a:buNone/>
              <a:defRPr>
                <a:solidFill>
                  <a:schemeClr val="dk1"/>
                </a:solidFill>
              </a:defRPr>
            </a:lvl6pPr>
            <a:lvl7pPr lvl="6">
              <a:spcBef>
                <a:spcPts val="1600"/>
              </a:spcBef>
              <a:spcAft>
                <a:spcPts val="0"/>
              </a:spcAft>
              <a:buClr>
                <a:schemeClr val="dk1"/>
              </a:buClr>
              <a:buSzPts val="1600"/>
              <a:buNone/>
              <a:defRPr>
                <a:solidFill>
                  <a:schemeClr val="dk1"/>
                </a:solidFill>
              </a:defRPr>
            </a:lvl7pPr>
            <a:lvl8pPr lvl="7">
              <a:spcBef>
                <a:spcPts val="1600"/>
              </a:spcBef>
              <a:spcAft>
                <a:spcPts val="0"/>
              </a:spcAft>
              <a:buClr>
                <a:schemeClr val="dk1"/>
              </a:buClr>
              <a:buSzPts val="1600"/>
              <a:buNone/>
              <a:defRPr>
                <a:solidFill>
                  <a:schemeClr val="dk1"/>
                </a:solidFill>
              </a:defRPr>
            </a:lvl8pPr>
            <a:lvl9pPr lvl="8">
              <a:spcBef>
                <a:spcPts val="1600"/>
              </a:spcBef>
              <a:spcAft>
                <a:spcPts val="1600"/>
              </a:spcAft>
              <a:buClr>
                <a:schemeClr val="dk1"/>
              </a:buClr>
              <a:buSzPts val="1600"/>
              <a:buNone/>
              <a:defRPr>
                <a:solidFill>
                  <a:schemeClr val="dk1"/>
                </a:solidFill>
              </a:defRPr>
            </a:lvl9pPr>
          </a:lstStyle>
          <a:p>
            <a:endParaRPr/>
          </a:p>
        </p:txBody>
      </p:sp>
      <p:sp>
        <p:nvSpPr>
          <p:cNvPr id="64" name="Google Shape;64;p5"/>
          <p:cNvSpPr txBox="1">
            <a:spLocks noGrp="1"/>
          </p:cNvSpPr>
          <p:nvPr>
            <p:ph type="subTitle" idx="2"/>
          </p:nvPr>
        </p:nvSpPr>
        <p:spPr>
          <a:xfrm>
            <a:off x="5415350" y="2031750"/>
            <a:ext cx="2520000" cy="1080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a:solidFill>
                  <a:schemeClr val="dk1"/>
                </a:solidFill>
              </a:defRPr>
            </a:lvl1pPr>
            <a:lvl2pPr lvl="1" rtl="0">
              <a:spcBef>
                <a:spcPts val="1600"/>
              </a:spcBef>
              <a:spcAft>
                <a:spcPts val="0"/>
              </a:spcAft>
              <a:buClr>
                <a:schemeClr val="dk1"/>
              </a:buClr>
              <a:buSzPts val="1600"/>
              <a:buNone/>
              <a:defRPr>
                <a:solidFill>
                  <a:schemeClr val="dk1"/>
                </a:solidFill>
              </a:defRPr>
            </a:lvl2pPr>
            <a:lvl3pPr lvl="2" rtl="0">
              <a:spcBef>
                <a:spcPts val="1600"/>
              </a:spcBef>
              <a:spcAft>
                <a:spcPts val="0"/>
              </a:spcAft>
              <a:buClr>
                <a:schemeClr val="dk1"/>
              </a:buClr>
              <a:buSzPts val="1600"/>
              <a:buNone/>
              <a:defRPr>
                <a:solidFill>
                  <a:schemeClr val="dk1"/>
                </a:solidFill>
              </a:defRPr>
            </a:lvl3pPr>
            <a:lvl4pPr lvl="3" rtl="0">
              <a:spcBef>
                <a:spcPts val="1600"/>
              </a:spcBef>
              <a:spcAft>
                <a:spcPts val="0"/>
              </a:spcAft>
              <a:buClr>
                <a:schemeClr val="dk1"/>
              </a:buClr>
              <a:buSzPts val="1600"/>
              <a:buNone/>
              <a:defRPr>
                <a:solidFill>
                  <a:schemeClr val="dk1"/>
                </a:solidFill>
              </a:defRPr>
            </a:lvl4pPr>
            <a:lvl5pPr lvl="4" rtl="0">
              <a:spcBef>
                <a:spcPts val="1600"/>
              </a:spcBef>
              <a:spcAft>
                <a:spcPts val="0"/>
              </a:spcAft>
              <a:buClr>
                <a:schemeClr val="dk1"/>
              </a:buClr>
              <a:buSzPts val="1600"/>
              <a:buNone/>
              <a:defRPr>
                <a:solidFill>
                  <a:schemeClr val="dk1"/>
                </a:solidFill>
              </a:defRPr>
            </a:lvl5pPr>
            <a:lvl6pPr lvl="5" rtl="0">
              <a:spcBef>
                <a:spcPts val="1600"/>
              </a:spcBef>
              <a:spcAft>
                <a:spcPts val="0"/>
              </a:spcAft>
              <a:buClr>
                <a:schemeClr val="dk1"/>
              </a:buClr>
              <a:buSzPts val="1600"/>
              <a:buNone/>
              <a:defRPr>
                <a:solidFill>
                  <a:schemeClr val="dk1"/>
                </a:solidFill>
              </a:defRPr>
            </a:lvl6pPr>
            <a:lvl7pPr lvl="6" rtl="0">
              <a:spcBef>
                <a:spcPts val="1600"/>
              </a:spcBef>
              <a:spcAft>
                <a:spcPts val="0"/>
              </a:spcAft>
              <a:buClr>
                <a:schemeClr val="dk1"/>
              </a:buClr>
              <a:buSzPts val="1600"/>
              <a:buNone/>
              <a:defRPr>
                <a:solidFill>
                  <a:schemeClr val="dk1"/>
                </a:solidFill>
              </a:defRPr>
            </a:lvl7pPr>
            <a:lvl8pPr lvl="7" rtl="0">
              <a:spcBef>
                <a:spcPts val="1600"/>
              </a:spcBef>
              <a:spcAft>
                <a:spcPts val="0"/>
              </a:spcAft>
              <a:buClr>
                <a:schemeClr val="dk1"/>
              </a:buClr>
              <a:buSzPts val="1600"/>
              <a:buNone/>
              <a:defRPr>
                <a:solidFill>
                  <a:schemeClr val="dk1"/>
                </a:solidFill>
              </a:defRPr>
            </a:lvl8pPr>
            <a:lvl9pPr lvl="8" rtl="0">
              <a:spcBef>
                <a:spcPts val="1600"/>
              </a:spcBef>
              <a:spcAft>
                <a:spcPts val="1600"/>
              </a:spcAft>
              <a:buClr>
                <a:schemeClr val="dk1"/>
              </a:buClr>
              <a:buSzPts val="1600"/>
              <a:buNone/>
              <a:defRPr>
                <a:solidFill>
                  <a:schemeClr val="dk1"/>
                </a:solidFill>
              </a:defRPr>
            </a:lvl9pPr>
          </a:lstStyle>
          <a:p>
            <a:endParaRPr dirty="0"/>
          </a:p>
        </p:txBody>
      </p:sp>
      <p:sp>
        <p:nvSpPr>
          <p:cNvPr id="65" name="Google Shape;65;p5"/>
          <p:cNvSpPr txBox="1">
            <a:spLocks noGrp="1"/>
          </p:cNvSpPr>
          <p:nvPr>
            <p:ph type="title" idx="3"/>
          </p:nvPr>
        </p:nvSpPr>
        <p:spPr>
          <a:xfrm>
            <a:off x="5415350" y="532800"/>
            <a:ext cx="2520000" cy="799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solidFill>
                  <a:srgbClr val="9DD323"/>
                </a:solidFill>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6"/>
        <p:cNvGrpSpPr/>
        <p:nvPr/>
      </p:nvGrpSpPr>
      <p:grpSpPr>
        <a:xfrm>
          <a:off x="0" y="0"/>
          <a:ext cx="0" cy="0"/>
          <a:chOff x="0" y="0"/>
          <a:chExt cx="0" cy="0"/>
        </a:xfrm>
      </p:grpSpPr>
      <p:sp>
        <p:nvSpPr>
          <p:cNvPr id="67" name="Google Shape;67;p6"/>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solidFill>
                  <a:srgbClr val="3CB5E3"/>
                </a:solidFill>
              </a:defRPr>
            </a:lvl1pPr>
            <a:lvl2pPr lvl="1">
              <a:spcBef>
                <a:spcPts val="0"/>
              </a:spcBef>
              <a:spcAft>
                <a:spcPts val="0"/>
              </a:spcAft>
              <a:buSzPts val="4000"/>
              <a:buNone/>
              <a:defRPr/>
            </a:lvl2pPr>
            <a:lvl3pPr lvl="2">
              <a:spcBef>
                <a:spcPts val="0"/>
              </a:spcBef>
              <a:spcAft>
                <a:spcPts val="0"/>
              </a:spcAft>
              <a:buSzPts val="4000"/>
              <a:buNone/>
              <a:defRPr/>
            </a:lvl3pPr>
            <a:lvl4pPr lvl="3">
              <a:spcBef>
                <a:spcPts val="0"/>
              </a:spcBef>
              <a:spcAft>
                <a:spcPts val="0"/>
              </a:spcAft>
              <a:buSzPts val="4000"/>
              <a:buNone/>
              <a:defRPr/>
            </a:lvl4pPr>
            <a:lvl5pPr lvl="4">
              <a:spcBef>
                <a:spcPts val="0"/>
              </a:spcBef>
              <a:spcAft>
                <a:spcPts val="0"/>
              </a:spcAft>
              <a:buSzPts val="4000"/>
              <a:buNone/>
              <a:defRPr/>
            </a:lvl5pPr>
            <a:lvl6pPr lvl="5">
              <a:spcBef>
                <a:spcPts val="0"/>
              </a:spcBef>
              <a:spcAft>
                <a:spcPts val="0"/>
              </a:spcAft>
              <a:buSzPts val="4000"/>
              <a:buNone/>
              <a:defRPr/>
            </a:lvl6pPr>
            <a:lvl7pPr lvl="6">
              <a:spcBef>
                <a:spcPts val="0"/>
              </a:spcBef>
              <a:spcAft>
                <a:spcPts val="0"/>
              </a:spcAft>
              <a:buSzPts val="4000"/>
              <a:buNone/>
              <a:defRPr/>
            </a:lvl7pPr>
            <a:lvl8pPr lvl="7">
              <a:spcBef>
                <a:spcPts val="0"/>
              </a:spcBef>
              <a:spcAft>
                <a:spcPts val="0"/>
              </a:spcAft>
              <a:buSzPts val="4000"/>
              <a:buNone/>
              <a:defRPr/>
            </a:lvl8pPr>
            <a:lvl9pPr lvl="8">
              <a:spcBef>
                <a:spcPts val="0"/>
              </a:spcBef>
              <a:spcAft>
                <a:spcPts val="0"/>
              </a:spcAft>
              <a:buSzPts val="4000"/>
              <a:buNone/>
              <a:defRPr/>
            </a:lvl9pPr>
          </a:lstStyle>
          <a:p>
            <a:endParaRPr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5400" y="533500"/>
            <a:ext cx="79332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rgbClr val="3CB5E3"/>
                </a:solidFill>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sp>
        <p:nvSpPr>
          <p:cNvPr id="70" name="Google Shape;70;p7"/>
          <p:cNvSpPr txBox="1">
            <a:spLocks noGrp="1"/>
          </p:cNvSpPr>
          <p:nvPr>
            <p:ph type="body" idx="1"/>
          </p:nvPr>
        </p:nvSpPr>
        <p:spPr>
          <a:xfrm>
            <a:off x="605400" y="1264200"/>
            <a:ext cx="7933200" cy="3366300"/>
          </a:xfrm>
          <a:prstGeom prst="rect">
            <a:avLst/>
          </a:prstGeom>
        </p:spPr>
        <p:txBody>
          <a:bodyPr spcFirstLastPara="1" wrap="square" lIns="91425" tIns="91425" rIns="91425" bIns="91425" anchor="t" anchorCtr="0">
            <a:noAutofit/>
          </a:bodyPr>
          <a:lstStyle>
            <a:lvl1pPr marL="457200" marR="274320" lvl="0" indent="-304800" rtl="0">
              <a:lnSpc>
                <a:spcPct val="100000"/>
              </a:lnSpc>
              <a:spcBef>
                <a:spcPts val="0"/>
              </a:spcBef>
              <a:spcAft>
                <a:spcPts val="0"/>
              </a:spcAft>
              <a:buClr>
                <a:srgbClr val="434343"/>
              </a:buClr>
              <a:buSzPts val="1200"/>
              <a:buAutoNum type="arabicPeriod"/>
              <a:defRPr sz="1200"/>
            </a:lvl1pPr>
            <a:lvl2pPr marL="914400" lvl="1" indent="-304800" rtl="0">
              <a:lnSpc>
                <a:spcPct val="100000"/>
              </a:lnSpc>
              <a:spcBef>
                <a:spcPts val="1600"/>
              </a:spcBef>
              <a:spcAft>
                <a:spcPts val="0"/>
              </a:spcAft>
              <a:buClr>
                <a:srgbClr val="434343"/>
              </a:buClr>
              <a:buSzPts val="1200"/>
              <a:buFont typeface="Roboto Condensed Light"/>
              <a:buAutoNum type="alphaLcPeriod"/>
              <a:defRPr sz="1200">
                <a:latin typeface="Poppins"/>
                <a:ea typeface="Poppins"/>
                <a:cs typeface="Poppins"/>
                <a:sym typeface="Poppins"/>
              </a:defRPr>
            </a:lvl2pPr>
            <a:lvl3pPr marL="1371600" lvl="2" indent="-304800" rtl="0">
              <a:lnSpc>
                <a:spcPct val="100000"/>
              </a:lnSpc>
              <a:spcBef>
                <a:spcPts val="1600"/>
              </a:spcBef>
              <a:spcAft>
                <a:spcPts val="0"/>
              </a:spcAft>
              <a:buClr>
                <a:srgbClr val="434343"/>
              </a:buClr>
              <a:buSzPts val="1200"/>
              <a:buFont typeface="Roboto Condensed Light"/>
              <a:buAutoNum type="romanLcPeriod"/>
              <a:defRPr sz="1200">
                <a:latin typeface="Poppins"/>
                <a:ea typeface="Poppins"/>
                <a:cs typeface="Poppins"/>
                <a:sym typeface="Poppins"/>
              </a:defRPr>
            </a:lvl3pPr>
            <a:lvl4pPr marL="1828800" lvl="3" indent="-304800" rtl="0">
              <a:lnSpc>
                <a:spcPct val="100000"/>
              </a:lnSpc>
              <a:spcBef>
                <a:spcPts val="1600"/>
              </a:spcBef>
              <a:spcAft>
                <a:spcPts val="0"/>
              </a:spcAft>
              <a:buClr>
                <a:srgbClr val="434343"/>
              </a:buClr>
              <a:buSzPts val="1200"/>
              <a:buFont typeface="Roboto Condensed Light"/>
              <a:buAutoNum type="arabicPeriod"/>
              <a:defRPr sz="1200">
                <a:latin typeface="Poppins"/>
                <a:ea typeface="Poppins"/>
                <a:cs typeface="Poppins"/>
                <a:sym typeface="Poppins"/>
              </a:defRPr>
            </a:lvl4pPr>
            <a:lvl5pPr marL="2286000" lvl="4" indent="-304800" rtl="0">
              <a:lnSpc>
                <a:spcPct val="100000"/>
              </a:lnSpc>
              <a:spcBef>
                <a:spcPts val="1600"/>
              </a:spcBef>
              <a:spcAft>
                <a:spcPts val="0"/>
              </a:spcAft>
              <a:buClr>
                <a:srgbClr val="434343"/>
              </a:buClr>
              <a:buSzPts val="1200"/>
              <a:buFont typeface="Roboto Condensed Light"/>
              <a:buAutoNum type="alphaLcPeriod"/>
              <a:defRPr sz="1200">
                <a:latin typeface="Poppins"/>
                <a:ea typeface="Poppins"/>
                <a:cs typeface="Poppins"/>
                <a:sym typeface="Poppins"/>
              </a:defRPr>
            </a:lvl5pPr>
            <a:lvl6pPr marL="2743200" lvl="5" indent="-304800" rtl="0">
              <a:lnSpc>
                <a:spcPct val="100000"/>
              </a:lnSpc>
              <a:spcBef>
                <a:spcPts val="1600"/>
              </a:spcBef>
              <a:spcAft>
                <a:spcPts val="0"/>
              </a:spcAft>
              <a:buClr>
                <a:srgbClr val="434343"/>
              </a:buClr>
              <a:buSzPts val="1200"/>
              <a:buFont typeface="Roboto Condensed Light"/>
              <a:buAutoNum type="romanLcPeriod"/>
              <a:defRPr sz="1200">
                <a:latin typeface="Poppins"/>
                <a:ea typeface="Poppins"/>
                <a:cs typeface="Poppins"/>
                <a:sym typeface="Poppins"/>
              </a:defRPr>
            </a:lvl6pPr>
            <a:lvl7pPr marL="3200400" lvl="6" indent="-304800" rtl="0">
              <a:lnSpc>
                <a:spcPct val="100000"/>
              </a:lnSpc>
              <a:spcBef>
                <a:spcPts val="1600"/>
              </a:spcBef>
              <a:spcAft>
                <a:spcPts val="0"/>
              </a:spcAft>
              <a:buClr>
                <a:srgbClr val="434343"/>
              </a:buClr>
              <a:buSzPts val="1200"/>
              <a:buFont typeface="Roboto Condensed Light"/>
              <a:buAutoNum type="arabicPeriod"/>
              <a:defRPr sz="1200">
                <a:latin typeface="Poppins"/>
                <a:ea typeface="Poppins"/>
                <a:cs typeface="Poppins"/>
                <a:sym typeface="Poppins"/>
              </a:defRPr>
            </a:lvl7pPr>
            <a:lvl8pPr marL="3657600" lvl="7" indent="-304800" rtl="0">
              <a:lnSpc>
                <a:spcPct val="100000"/>
              </a:lnSpc>
              <a:spcBef>
                <a:spcPts val="1600"/>
              </a:spcBef>
              <a:spcAft>
                <a:spcPts val="0"/>
              </a:spcAft>
              <a:buClr>
                <a:srgbClr val="434343"/>
              </a:buClr>
              <a:buSzPts val="1200"/>
              <a:buFont typeface="Roboto Condensed Light"/>
              <a:buAutoNum type="alphaLcPeriod"/>
              <a:defRPr sz="1200">
                <a:latin typeface="Poppins"/>
                <a:ea typeface="Poppins"/>
                <a:cs typeface="Poppins"/>
                <a:sym typeface="Poppins"/>
              </a:defRPr>
            </a:lvl8pPr>
            <a:lvl9pPr marL="4114800" lvl="8" indent="-304800" rtl="0">
              <a:lnSpc>
                <a:spcPct val="100000"/>
              </a:lnSpc>
              <a:spcBef>
                <a:spcPts val="1600"/>
              </a:spcBef>
              <a:spcAft>
                <a:spcPts val="1600"/>
              </a:spcAft>
              <a:buClr>
                <a:srgbClr val="434343"/>
              </a:buClr>
              <a:buSzPts val="1200"/>
              <a:buFont typeface="Roboto Condensed Light"/>
              <a:buAutoNum type="romanLcPeriod"/>
              <a:defRPr sz="1200">
                <a:latin typeface="Poppins"/>
                <a:ea typeface="Poppins"/>
                <a:cs typeface="Poppins"/>
                <a:sym typeface="Poppins"/>
              </a:defRPr>
            </a:lvl9pPr>
          </a:lstStyle>
          <a:p>
            <a:endParaRPr dirty="0"/>
          </a:p>
        </p:txBody>
      </p:sp>
      <p:grpSp>
        <p:nvGrpSpPr>
          <p:cNvPr id="71" name="Google Shape;71;p7"/>
          <p:cNvGrpSpPr/>
          <p:nvPr/>
        </p:nvGrpSpPr>
        <p:grpSpPr>
          <a:xfrm>
            <a:off x="7572325" y="696025"/>
            <a:ext cx="866325" cy="315400"/>
            <a:chOff x="6008725" y="1231300"/>
            <a:chExt cx="866325" cy="315400"/>
          </a:xfrm>
        </p:grpSpPr>
        <p:sp>
          <p:nvSpPr>
            <p:cNvPr id="72" name="Google Shape;72;p7"/>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7"/>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7"/>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7"/>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7"/>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7"/>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7"/>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7"/>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7"/>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7"/>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7"/>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7"/>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7"/>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7"/>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7"/>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7"/>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7"/>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7"/>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3"/>
        <p:cNvGrpSpPr/>
        <p:nvPr/>
      </p:nvGrpSpPr>
      <p:grpSpPr>
        <a:xfrm>
          <a:off x="0" y="0"/>
          <a:ext cx="0" cy="0"/>
          <a:chOff x="0" y="0"/>
          <a:chExt cx="0" cy="0"/>
        </a:xfrm>
      </p:grpSpPr>
      <p:sp>
        <p:nvSpPr>
          <p:cNvPr id="94" name="Google Shape;94;p8"/>
          <p:cNvSpPr txBox="1">
            <a:spLocks noGrp="1"/>
          </p:cNvSpPr>
          <p:nvPr>
            <p:ph type="title"/>
          </p:nvPr>
        </p:nvSpPr>
        <p:spPr>
          <a:xfrm>
            <a:off x="606825" y="531250"/>
            <a:ext cx="8100000" cy="1091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rgbClr val="3CB5E3"/>
                </a:solidFill>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5"/>
        <p:cNvGrpSpPr/>
        <p:nvPr/>
      </p:nvGrpSpPr>
      <p:grpSpPr>
        <a:xfrm>
          <a:off x="0" y="0"/>
          <a:ext cx="0" cy="0"/>
          <a:chOff x="0" y="0"/>
          <a:chExt cx="0" cy="0"/>
        </a:xfrm>
      </p:grpSpPr>
      <p:sp>
        <p:nvSpPr>
          <p:cNvPr id="96" name="Google Shape;96;p9"/>
          <p:cNvSpPr txBox="1">
            <a:spLocks noGrp="1"/>
          </p:cNvSpPr>
          <p:nvPr>
            <p:ph type="title"/>
          </p:nvPr>
        </p:nvSpPr>
        <p:spPr>
          <a:xfrm flipH="1">
            <a:off x="3562852" y="1907575"/>
            <a:ext cx="5000700" cy="1851900"/>
          </a:xfrm>
          <a:prstGeom prst="rect">
            <a:avLst/>
          </a:prstGeom>
          <a:noFill/>
        </p:spPr>
        <p:txBody>
          <a:bodyPr spcFirstLastPara="1" wrap="square" lIns="91425" tIns="91425" rIns="91425" bIns="91425" anchor="b" anchorCtr="0">
            <a:noAutofit/>
          </a:bodyPr>
          <a:lstStyle>
            <a:lvl1pPr marR="0" lvl="0" algn="r" rtl="0">
              <a:spcBef>
                <a:spcPts val="0"/>
              </a:spcBef>
              <a:spcAft>
                <a:spcPts val="0"/>
              </a:spcAft>
              <a:buSzPts val="5000"/>
              <a:buNone/>
              <a:defRPr sz="4500"/>
            </a:lvl1pPr>
            <a:lvl2pPr lvl="1" rtl="0">
              <a:spcBef>
                <a:spcPts val="0"/>
              </a:spcBef>
              <a:spcAft>
                <a:spcPts val="0"/>
              </a:spcAft>
              <a:buClr>
                <a:schemeClr val="lt1"/>
              </a:buClr>
              <a:buSzPts val="4000"/>
              <a:buNone/>
              <a:defRPr>
                <a:solidFill>
                  <a:schemeClr val="lt1"/>
                </a:solidFill>
              </a:defRPr>
            </a:lvl2pPr>
            <a:lvl3pPr lvl="2" rtl="0">
              <a:spcBef>
                <a:spcPts val="0"/>
              </a:spcBef>
              <a:spcAft>
                <a:spcPts val="0"/>
              </a:spcAft>
              <a:buClr>
                <a:schemeClr val="lt1"/>
              </a:buClr>
              <a:buSzPts val="4000"/>
              <a:buNone/>
              <a:defRPr>
                <a:solidFill>
                  <a:schemeClr val="lt1"/>
                </a:solidFill>
              </a:defRPr>
            </a:lvl3pPr>
            <a:lvl4pPr lvl="3" rtl="0">
              <a:spcBef>
                <a:spcPts val="0"/>
              </a:spcBef>
              <a:spcAft>
                <a:spcPts val="0"/>
              </a:spcAft>
              <a:buClr>
                <a:schemeClr val="lt1"/>
              </a:buClr>
              <a:buSzPts val="4000"/>
              <a:buNone/>
              <a:defRPr>
                <a:solidFill>
                  <a:schemeClr val="lt1"/>
                </a:solidFill>
              </a:defRPr>
            </a:lvl4pPr>
            <a:lvl5pPr lvl="4" rtl="0">
              <a:spcBef>
                <a:spcPts val="0"/>
              </a:spcBef>
              <a:spcAft>
                <a:spcPts val="0"/>
              </a:spcAft>
              <a:buClr>
                <a:schemeClr val="lt1"/>
              </a:buClr>
              <a:buSzPts val="4000"/>
              <a:buNone/>
              <a:defRPr>
                <a:solidFill>
                  <a:schemeClr val="lt1"/>
                </a:solidFill>
              </a:defRPr>
            </a:lvl5pPr>
            <a:lvl6pPr lvl="5" rtl="0">
              <a:spcBef>
                <a:spcPts val="0"/>
              </a:spcBef>
              <a:spcAft>
                <a:spcPts val="0"/>
              </a:spcAft>
              <a:buClr>
                <a:schemeClr val="lt1"/>
              </a:buClr>
              <a:buSzPts val="4000"/>
              <a:buNone/>
              <a:defRPr>
                <a:solidFill>
                  <a:schemeClr val="lt1"/>
                </a:solidFill>
              </a:defRPr>
            </a:lvl6pPr>
            <a:lvl7pPr lvl="6" rtl="0">
              <a:spcBef>
                <a:spcPts val="0"/>
              </a:spcBef>
              <a:spcAft>
                <a:spcPts val="0"/>
              </a:spcAft>
              <a:buClr>
                <a:schemeClr val="lt1"/>
              </a:buClr>
              <a:buSzPts val="4000"/>
              <a:buNone/>
              <a:defRPr>
                <a:solidFill>
                  <a:schemeClr val="lt1"/>
                </a:solidFill>
              </a:defRPr>
            </a:lvl7pPr>
            <a:lvl8pPr lvl="7" rtl="0">
              <a:spcBef>
                <a:spcPts val="0"/>
              </a:spcBef>
              <a:spcAft>
                <a:spcPts val="0"/>
              </a:spcAft>
              <a:buClr>
                <a:schemeClr val="lt1"/>
              </a:buClr>
              <a:buSzPts val="4000"/>
              <a:buNone/>
              <a:defRPr>
                <a:solidFill>
                  <a:schemeClr val="lt1"/>
                </a:solidFill>
              </a:defRPr>
            </a:lvl8pPr>
            <a:lvl9pPr lvl="8" rtl="0">
              <a:spcBef>
                <a:spcPts val="0"/>
              </a:spcBef>
              <a:spcAft>
                <a:spcPts val="0"/>
              </a:spcAft>
              <a:buClr>
                <a:schemeClr val="lt1"/>
              </a:buClr>
              <a:buSzPts val="4000"/>
              <a:buNone/>
              <a:defRPr>
                <a:solidFill>
                  <a:schemeClr val="lt1"/>
                </a:solidFill>
              </a:defRPr>
            </a:lvl9pPr>
          </a:lstStyle>
          <a:p>
            <a:endParaRPr dirty="0"/>
          </a:p>
        </p:txBody>
      </p:sp>
      <p:sp>
        <p:nvSpPr>
          <p:cNvPr id="97" name="Google Shape;97;p9"/>
          <p:cNvSpPr txBox="1">
            <a:spLocks noGrp="1"/>
          </p:cNvSpPr>
          <p:nvPr>
            <p:ph type="subTitle" idx="1"/>
          </p:nvPr>
        </p:nvSpPr>
        <p:spPr>
          <a:xfrm flipH="1">
            <a:off x="5919652" y="558150"/>
            <a:ext cx="2613600" cy="6714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a:solidFill>
                  <a:schemeClr val="dk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8" name="Google Shape;98;p9"/>
          <p:cNvSpPr txBox="1">
            <a:spLocks noGrp="1"/>
          </p:cNvSpPr>
          <p:nvPr>
            <p:ph type="title" idx="2" hasCustomPrompt="1"/>
          </p:nvPr>
        </p:nvSpPr>
        <p:spPr>
          <a:xfrm flipH="1">
            <a:off x="1087038" y="558162"/>
            <a:ext cx="1619700" cy="950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85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grpSp>
        <p:nvGrpSpPr>
          <p:cNvPr id="99" name="Google Shape;99;p9"/>
          <p:cNvGrpSpPr/>
          <p:nvPr/>
        </p:nvGrpSpPr>
        <p:grpSpPr>
          <a:xfrm rot="5400000">
            <a:off x="7788138" y="793675"/>
            <a:ext cx="72975" cy="1219650"/>
            <a:chOff x="7003425" y="480550"/>
            <a:chExt cx="72975" cy="1219650"/>
          </a:xfrm>
        </p:grpSpPr>
        <p:sp>
          <p:nvSpPr>
            <p:cNvPr id="100" name="Google Shape;100;p9"/>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9"/>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solidFill>
              <a:srgbClr val="9DD3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9"/>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rgbClr val="9DD3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9"/>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9"/>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9"/>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rgbClr val="9DD323"/>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9"/>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rgbClr val="9DD3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9"/>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solidFill>
              <a:srgbClr val="9DD3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9"/>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solidFill>
              <a:srgbClr val="9DD3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09"/>
        <p:cNvGrpSpPr/>
        <p:nvPr/>
      </p:nvGrpSpPr>
      <p:grpSpPr>
        <a:xfrm>
          <a:off x="0" y="0"/>
          <a:ext cx="0" cy="0"/>
          <a:chOff x="0" y="0"/>
          <a:chExt cx="0" cy="0"/>
        </a:xfrm>
      </p:grpSpPr>
      <p:sp>
        <p:nvSpPr>
          <p:cNvPr id="110" name="Google Shape;110;p10"/>
          <p:cNvSpPr txBox="1">
            <a:spLocks noGrp="1"/>
          </p:cNvSpPr>
          <p:nvPr>
            <p:ph type="title"/>
          </p:nvPr>
        </p:nvSpPr>
        <p:spPr>
          <a:xfrm>
            <a:off x="529225" y="532775"/>
            <a:ext cx="8100000" cy="72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40000" y="533500"/>
            <a:ext cx="8100000" cy="72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Overpass"/>
              <a:buNone/>
              <a:defRPr sz="3000" b="1">
                <a:solidFill>
                  <a:schemeClr val="dk1"/>
                </a:solidFill>
                <a:latin typeface="Overpass"/>
                <a:ea typeface="Overpass"/>
                <a:cs typeface="Overpass"/>
                <a:sym typeface="Overpass"/>
              </a:defRPr>
            </a:lvl1pPr>
            <a:lvl2pPr lvl="1">
              <a:spcBef>
                <a:spcPts val="0"/>
              </a:spcBef>
              <a:spcAft>
                <a:spcPts val="0"/>
              </a:spcAft>
              <a:buClr>
                <a:schemeClr val="dk1"/>
              </a:buClr>
              <a:buSzPts val="4000"/>
              <a:buNone/>
              <a:defRPr sz="4000" b="1">
                <a:solidFill>
                  <a:schemeClr val="dk1"/>
                </a:solidFill>
              </a:defRPr>
            </a:lvl2pPr>
            <a:lvl3pPr lvl="2">
              <a:spcBef>
                <a:spcPts val="0"/>
              </a:spcBef>
              <a:spcAft>
                <a:spcPts val="0"/>
              </a:spcAft>
              <a:buClr>
                <a:schemeClr val="dk1"/>
              </a:buClr>
              <a:buSzPts val="4000"/>
              <a:buNone/>
              <a:defRPr sz="4000" b="1">
                <a:solidFill>
                  <a:schemeClr val="dk1"/>
                </a:solidFill>
              </a:defRPr>
            </a:lvl3pPr>
            <a:lvl4pPr lvl="3">
              <a:spcBef>
                <a:spcPts val="0"/>
              </a:spcBef>
              <a:spcAft>
                <a:spcPts val="0"/>
              </a:spcAft>
              <a:buClr>
                <a:schemeClr val="dk1"/>
              </a:buClr>
              <a:buSzPts val="4000"/>
              <a:buNone/>
              <a:defRPr sz="4000" b="1">
                <a:solidFill>
                  <a:schemeClr val="dk1"/>
                </a:solidFill>
              </a:defRPr>
            </a:lvl4pPr>
            <a:lvl5pPr lvl="4">
              <a:spcBef>
                <a:spcPts val="0"/>
              </a:spcBef>
              <a:spcAft>
                <a:spcPts val="0"/>
              </a:spcAft>
              <a:buClr>
                <a:schemeClr val="dk1"/>
              </a:buClr>
              <a:buSzPts val="4000"/>
              <a:buNone/>
              <a:defRPr sz="4000" b="1">
                <a:solidFill>
                  <a:schemeClr val="dk1"/>
                </a:solidFill>
              </a:defRPr>
            </a:lvl5pPr>
            <a:lvl6pPr lvl="5">
              <a:spcBef>
                <a:spcPts val="0"/>
              </a:spcBef>
              <a:spcAft>
                <a:spcPts val="0"/>
              </a:spcAft>
              <a:buClr>
                <a:schemeClr val="dk1"/>
              </a:buClr>
              <a:buSzPts val="4000"/>
              <a:buNone/>
              <a:defRPr sz="4000" b="1">
                <a:solidFill>
                  <a:schemeClr val="dk1"/>
                </a:solidFill>
              </a:defRPr>
            </a:lvl6pPr>
            <a:lvl7pPr lvl="6">
              <a:spcBef>
                <a:spcPts val="0"/>
              </a:spcBef>
              <a:spcAft>
                <a:spcPts val="0"/>
              </a:spcAft>
              <a:buClr>
                <a:schemeClr val="dk1"/>
              </a:buClr>
              <a:buSzPts val="4000"/>
              <a:buNone/>
              <a:defRPr sz="4000" b="1">
                <a:solidFill>
                  <a:schemeClr val="dk1"/>
                </a:solidFill>
              </a:defRPr>
            </a:lvl7pPr>
            <a:lvl8pPr lvl="7">
              <a:spcBef>
                <a:spcPts val="0"/>
              </a:spcBef>
              <a:spcAft>
                <a:spcPts val="0"/>
              </a:spcAft>
              <a:buClr>
                <a:schemeClr val="dk1"/>
              </a:buClr>
              <a:buSzPts val="4000"/>
              <a:buNone/>
              <a:defRPr sz="4000" b="1">
                <a:solidFill>
                  <a:schemeClr val="dk1"/>
                </a:solidFill>
              </a:defRPr>
            </a:lvl8pPr>
            <a:lvl9pPr lvl="8">
              <a:spcBef>
                <a:spcPts val="0"/>
              </a:spcBef>
              <a:spcAft>
                <a:spcPts val="0"/>
              </a:spcAft>
              <a:buClr>
                <a:schemeClr val="dk1"/>
              </a:buClr>
              <a:buSzPts val="4000"/>
              <a:buNone/>
              <a:defRPr sz="4000" b="1">
                <a:solidFill>
                  <a:schemeClr val="dk1"/>
                </a:solidFill>
              </a:defRPr>
            </a:lvl9pPr>
          </a:lstStyle>
          <a:p>
            <a:endParaRPr dirty="0"/>
          </a:p>
        </p:txBody>
      </p:sp>
      <p:sp>
        <p:nvSpPr>
          <p:cNvPr id="7" name="Google Shape;7;p1"/>
          <p:cNvSpPr txBox="1">
            <a:spLocks noGrp="1"/>
          </p:cNvSpPr>
          <p:nvPr>
            <p:ph type="body" idx="1"/>
          </p:nvPr>
        </p:nvSpPr>
        <p:spPr>
          <a:xfrm>
            <a:off x="540000" y="1544250"/>
            <a:ext cx="8100000" cy="28659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2"/>
              </a:buClr>
              <a:buSzPts val="1600"/>
              <a:buFont typeface="Karla"/>
              <a:buChar char="●"/>
              <a:defRPr sz="1600">
                <a:solidFill>
                  <a:schemeClr val="dk2"/>
                </a:solidFill>
                <a:latin typeface="Karla"/>
                <a:ea typeface="Karla"/>
                <a:cs typeface="Karla"/>
                <a:sym typeface="Karla"/>
              </a:defRPr>
            </a:lvl1pPr>
            <a:lvl2pPr marL="914400" lvl="1" indent="-330200">
              <a:lnSpc>
                <a:spcPct val="115000"/>
              </a:lnSpc>
              <a:spcBef>
                <a:spcPts val="1600"/>
              </a:spcBef>
              <a:spcAft>
                <a:spcPts val="0"/>
              </a:spcAft>
              <a:buClr>
                <a:schemeClr val="dk2"/>
              </a:buClr>
              <a:buSzPts val="1600"/>
              <a:buFont typeface="Questrial"/>
              <a:buChar char="○"/>
              <a:defRPr sz="1600">
                <a:solidFill>
                  <a:schemeClr val="dk2"/>
                </a:solidFill>
                <a:latin typeface="Questrial"/>
                <a:ea typeface="Questrial"/>
                <a:cs typeface="Questrial"/>
                <a:sym typeface="Questrial"/>
              </a:defRPr>
            </a:lvl2pPr>
            <a:lvl3pPr marL="1371600" lvl="2" indent="-330200">
              <a:lnSpc>
                <a:spcPct val="115000"/>
              </a:lnSpc>
              <a:spcBef>
                <a:spcPts val="1600"/>
              </a:spcBef>
              <a:spcAft>
                <a:spcPts val="0"/>
              </a:spcAft>
              <a:buClr>
                <a:schemeClr val="dk2"/>
              </a:buClr>
              <a:buSzPts val="1600"/>
              <a:buFont typeface="Questrial"/>
              <a:buChar char="■"/>
              <a:defRPr sz="1600">
                <a:solidFill>
                  <a:schemeClr val="dk2"/>
                </a:solidFill>
                <a:latin typeface="Questrial"/>
                <a:ea typeface="Questrial"/>
                <a:cs typeface="Questrial"/>
                <a:sym typeface="Questrial"/>
              </a:defRPr>
            </a:lvl3pPr>
            <a:lvl4pPr marL="1828800" lvl="3" indent="-330200">
              <a:lnSpc>
                <a:spcPct val="115000"/>
              </a:lnSpc>
              <a:spcBef>
                <a:spcPts val="1600"/>
              </a:spcBef>
              <a:spcAft>
                <a:spcPts val="0"/>
              </a:spcAft>
              <a:buClr>
                <a:schemeClr val="dk2"/>
              </a:buClr>
              <a:buSzPts val="1600"/>
              <a:buFont typeface="Questrial"/>
              <a:buChar char="●"/>
              <a:defRPr sz="1600">
                <a:solidFill>
                  <a:schemeClr val="dk2"/>
                </a:solidFill>
                <a:latin typeface="Questrial"/>
                <a:ea typeface="Questrial"/>
                <a:cs typeface="Questrial"/>
                <a:sym typeface="Questrial"/>
              </a:defRPr>
            </a:lvl4pPr>
            <a:lvl5pPr marL="2286000" lvl="4" indent="-330200">
              <a:lnSpc>
                <a:spcPct val="115000"/>
              </a:lnSpc>
              <a:spcBef>
                <a:spcPts val="1600"/>
              </a:spcBef>
              <a:spcAft>
                <a:spcPts val="0"/>
              </a:spcAft>
              <a:buClr>
                <a:schemeClr val="dk2"/>
              </a:buClr>
              <a:buSzPts val="1600"/>
              <a:buFont typeface="Questrial"/>
              <a:buChar char="○"/>
              <a:defRPr sz="1600">
                <a:solidFill>
                  <a:schemeClr val="dk2"/>
                </a:solidFill>
                <a:latin typeface="Questrial"/>
                <a:ea typeface="Questrial"/>
                <a:cs typeface="Questrial"/>
                <a:sym typeface="Questrial"/>
              </a:defRPr>
            </a:lvl5pPr>
            <a:lvl6pPr marL="2743200" lvl="5" indent="-330200">
              <a:lnSpc>
                <a:spcPct val="115000"/>
              </a:lnSpc>
              <a:spcBef>
                <a:spcPts val="1600"/>
              </a:spcBef>
              <a:spcAft>
                <a:spcPts val="0"/>
              </a:spcAft>
              <a:buClr>
                <a:schemeClr val="dk2"/>
              </a:buClr>
              <a:buSzPts val="1600"/>
              <a:buFont typeface="Questrial"/>
              <a:buChar char="■"/>
              <a:defRPr sz="1600">
                <a:solidFill>
                  <a:schemeClr val="dk2"/>
                </a:solidFill>
                <a:latin typeface="Questrial"/>
                <a:ea typeface="Questrial"/>
                <a:cs typeface="Questrial"/>
                <a:sym typeface="Questrial"/>
              </a:defRPr>
            </a:lvl6pPr>
            <a:lvl7pPr marL="3200400" lvl="6" indent="-330200">
              <a:lnSpc>
                <a:spcPct val="115000"/>
              </a:lnSpc>
              <a:spcBef>
                <a:spcPts val="1600"/>
              </a:spcBef>
              <a:spcAft>
                <a:spcPts val="0"/>
              </a:spcAft>
              <a:buClr>
                <a:schemeClr val="dk2"/>
              </a:buClr>
              <a:buSzPts val="1600"/>
              <a:buFont typeface="Questrial"/>
              <a:buChar char="●"/>
              <a:defRPr sz="1600">
                <a:solidFill>
                  <a:schemeClr val="dk2"/>
                </a:solidFill>
                <a:latin typeface="Questrial"/>
                <a:ea typeface="Questrial"/>
                <a:cs typeface="Questrial"/>
                <a:sym typeface="Questrial"/>
              </a:defRPr>
            </a:lvl7pPr>
            <a:lvl8pPr marL="3657600" lvl="7" indent="-330200">
              <a:lnSpc>
                <a:spcPct val="115000"/>
              </a:lnSpc>
              <a:spcBef>
                <a:spcPts val="1600"/>
              </a:spcBef>
              <a:spcAft>
                <a:spcPts val="0"/>
              </a:spcAft>
              <a:buClr>
                <a:schemeClr val="dk2"/>
              </a:buClr>
              <a:buSzPts val="1600"/>
              <a:buFont typeface="Questrial"/>
              <a:buChar char="○"/>
              <a:defRPr sz="1600">
                <a:solidFill>
                  <a:schemeClr val="dk2"/>
                </a:solidFill>
                <a:latin typeface="Questrial"/>
                <a:ea typeface="Questrial"/>
                <a:cs typeface="Questrial"/>
                <a:sym typeface="Questrial"/>
              </a:defRPr>
            </a:lvl8pPr>
            <a:lvl9pPr marL="4114800" lvl="8" indent="-330200">
              <a:lnSpc>
                <a:spcPct val="115000"/>
              </a:lnSpc>
              <a:spcBef>
                <a:spcPts val="1600"/>
              </a:spcBef>
              <a:spcAft>
                <a:spcPts val="1600"/>
              </a:spcAft>
              <a:buClr>
                <a:schemeClr val="dk2"/>
              </a:buClr>
              <a:buSzPts val="1600"/>
              <a:buFont typeface="Questrial"/>
              <a:buChar char="■"/>
              <a:defRPr sz="1600">
                <a:solidFill>
                  <a:schemeClr val="dk2"/>
                </a:solidFill>
                <a:latin typeface="Questrial"/>
                <a:ea typeface="Questrial"/>
                <a:cs typeface="Questrial"/>
                <a:sym typeface="Questria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423E3B"/>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338"/>
        <p:cNvGrpSpPr/>
        <p:nvPr/>
      </p:nvGrpSpPr>
      <p:grpSpPr>
        <a:xfrm>
          <a:off x="0" y="0"/>
          <a:ext cx="0" cy="0"/>
          <a:chOff x="0" y="0"/>
          <a:chExt cx="0" cy="0"/>
        </a:xfrm>
      </p:grpSpPr>
      <p:sp>
        <p:nvSpPr>
          <p:cNvPr id="339" name="Google Shape;339;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40" name="Google Shape;340;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hyperlink" Target="https://docs.google.com/spreadsheets/d/1Vh2dmjzqiS_5k7KjmqDaWkQzrauyGnG5D6Y20lC1buU/copy" TargetMode="External"/><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8" Type="http://schemas.openxmlformats.org/officeDocument/2006/relationships/slide" Target="slide39.xml"/><Relationship Id="rId13" Type="http://schemas.openxmlformats.org/officeDocument/2006/relationships/slide" Target="slide44.xml"/><Relationship Id="rId3" Type="http://schemas.openxmlformats.org/officeDocument/2006/relationships/hyperlink" Target="http://bit.ly/2Tynxth" TargetMode="External"/><Relationship Id="rId7" Type="http://schemas.openxmlformats.org/officeDocument/2006/relationships/slide" Target="slide37.xml"/><Relationship Id="rId12"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slide" Target="slide38.xml"/><Relationship Id="rId11" Type="http://schemas.openxmlformats.org/officeDocument/2006/relationships/slide" Target="slide43.xml"/><Relationship Id="rId5" Type="http://schemas.openxmlformats.org/officeDocument/2006/relationships/hyperlink" Target="http://bit.ly/33VAFh3" TargetMode="External"/><Relationship Id="rId10" Type="http://schemas.openxmlformats.org/officeDocument/2006/relationships/slide" Target="slide42.xml"/><Relationship Id="rId4" Type="http://schemas.openxmlformats.org/officeDocument/2006/relationships/hyperlink" Target="http://bit.ly/30B07Gq" TargetMode="External"/><Relationship Id="rId9" Type="http://schemas.openxmlformats.org/officeDocument/2006/relationships/slide" Target="slide40.xml"/><Relationship Id="rId14" Type="http://schemas.openxmlformats.org/officeDocument/2006/relationships/slide" Target="slide5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0.xml"/><Relationship Id="rId1" Type="http://schemas.openxmlformats.org/officeDocument/2006/relationships/slideLayout" Target="../slideLayouts/slideLayout25.xml"/><Relationship Id="rId5" Type="http://schemas.openxmlformats.org/officeDocument/2006/relationships/image" Target="../media/image13.png"/><Relationship Id="rId4" Type="http://schemas.openxmlformats.org/officeDocument/2006/relationships/image" Target="../media/image12.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5.xml"/><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3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3" Type="http://schemas.openxmlformats.org/officeDocument/2006/relationships/hyperlink" Target="https://www.freepik.com/free-photo/skyscrapers-with-sunlight_4821877.htm/?utm_source=slidesgo_template&amp;utm_medium=referral-link&amp;utm_campaign=sg_resources&amp;utm_content=freepik" TargetMode="External"/><Relationship Id="rId7" Type="http://schemas.openxmlformats.org/officeDocument/2006/relationships/hyperlink" Target="https://www.freepik.com/free-photo/businessman-businesswoman_969979.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28.xml"/><Relationship Id="rId6" Type="http://schemas.openxmlformats.org/officeDocument/2006/relationships/hyperlink" Target="https://www.freepik.com/free-photo/low-angle-company-building_5939117.htm/?utm_source=slidesgo_template&amp;utm_medium=referral-link&amp;utm_campaign=sg_resources&amp;utm_content=freepik" TargetMode="External"/><Relationship Id="rId5" Type="http://schemas.openxmlformats.org/officeDocument/2006/relationships/hyperlink" Target="https://www.freepik.com/free-photo/modern-building-urban-zone-low-angle_5508076.htm/?utm_source=slidesgo_template&amp;utm_medium=referral-link&amp;utm_campaign=sg_resources&amp;utm_content=freepik" TargetMode="External"/><Relationship Id="rId4" Type="http://schemas.openxmlformats.org/officeDocument/2006/relationships/hyperlink" Target="https://www.freepik.com/free-photo/low-angle-modern-skyscrapers_5508102.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www.freepik.com/free-photo/modern-glass-building-bottom-view_5508091.htm/?utm_source=slidesgo_template&amp;utm_medium=referral-link&amp;utm_campaign=sg_resources&amp;utm_content=freepik" TargetMode="External"/><Relationship Id="rId13" Type="http://schemas.openxmlformats.org/officeDocument/2006/relationships/hyperlink" Target="https://www.freepik.com/free-photo/handsome-business-man-looking-away_5914106.htm/?utm_source=slidesgo_template&amp;utm_medium=referral-link&amp;utm_campaign=sg_resources&amp;utm_content=freepik" TargetMode="External"/><Relationship Id="rId3" Type="http://schemas.openxmlformats.org/officeDocument/2006/relationships/hyperlink" Target="https://www.freepik.com/free-photo/low-angle-view-tall-buildings_5253507.htm/?utm_source=slidesgo_template&amp;utm_medium=referral-link&amp;utm_campaign=sg_resources&amp;utm_content=freepik" TargetMode="External"/><Relationship Id="rId7" Type="http://schemas.openxmlformats.org/officeDocument/2006/relationships/hyperlink" Target="https://www.freepik.com/free-photo/low-angle-corner-modern-building_5508088.htm/?utm_source=slidesgo_template&amp;utm_medium=referral-link&amp;utm_campaign=sg_resources&amp;utm_content=freepik" TargetMode="External"/><Relationship Id="rId12" Type="http://schemas.openxmlformats.org/officeDocument/2006/relationships/hyperlink" Target="https://www.freepik.com/free-photo/afro-american-woman-posing_5914047.htm/?utm_source=slidesgo_template&amp;utm_medium=referral-link&amp;utm_campaign=sg_resources&amp;utm_content=freepik" TargetMode="External"/><Relationship Id="rId2" Type="http://schemas.openxmlformats.org/officeDocument/2006/relationships/notesSlide" Target="../notesSlides/notesSlide39.xml"/><Relationship Id="rId1" Type="http://schemas.openxmlformats.org/officeDocument/2006/relationships/slideLayout" Target="../slideLayouts/slideLayout28.xml"/><Relationship Id="rId6" Type="http://schemas.openxmlformats.org/officeDocument/2006/relationships/hyperlink" Target="https://www.freepik.com/free-photo/bottom-view-glass-building-with-reflection_5508090.htm/?utm_source=slidesgo_template&amp;utm_medium=referral-link&amp;utm_campaign=sg_resources&amp;utm_content=freepik" TargetMode="External"/><Relationship Id="rId11" Type="http://schemas.openxmlformats.org/officeDocument/2006/relationships/hyperlink" Target="https://www.freepik.com/free-photo/happy-young-businesswoman-holding-folder-standing-front-building_3668500.htm/?utm_source=slidesgo_template&amp;utm_medium=referral-link&amp;utm_campaign=sg_resources&amp;utm_content=freepik" TargetMode="External"/><Relationship Id="rId5" Type="http://schemas.openxmlformats.org/officeDocument/2006/relationships/hyperlink" Target="https://www.freepik.com/free-photo/low-angle-buildings-with-glass-design_5253510.htm/?utm_source=slidesgo_template&amp;utm_medium=referral-link&amp;utm_campaign=sg_resources&amp;utm_content=freepik" TargetMode="External"/><Relationship Id="rId10" Type="http://schemas.openxmlformats.org/officeDocument/2006/relationships/hyperlink" Target="https://www.freepik.com/free-photo/bottom-view-modern-glass-buildings_5508097.htm/?utm_source=slidesgo_template&amp;utm_medium=referral-link&amp;utm_campaign=sg_resources&amp;utm_content=freepik" TargetMode="External"/><Relationship Id="rId4" Type="http://schemas.openxmlformats.org/officeDocument/2006/relationships/hyperlink" Target="https://www.freepik.com/free-photo/modern-high-rise-building-bottom-view_5508081.htm/?utm_source=slidesgo_template&amp;utm_medium=referral-link&amp;utm_campaign=sg_resources&amp;utm_content=freepik" TargetMode="External"/><Relationship Id="rId9" Type="http://schemas.openxmlformats.org/officeDocument/2006/relationships/hyperlink" Target="https://www.freepik.com/free-photo/contemporary-glass-building-bottom-view_5508083.htm/?utm_source=slidesgo_template&amp;utm_medium=referral-link&amp;utm_campaign=sg_resources&amp;utm_content=freepik"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29.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29.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2.xml.rels><?xml version="1.0" encoding="UTF-8" standalone="yes"?>
<Relationships xmlns="http://schemas.openxmlformats.org/package/2006/relationships"><Relationship Id="rId3" Type="http://schemas.openxmlformats.org/officeDocument/2006/relationships/hyperlink" Target="https://fonts.google.com/specimen/Overpass" TargetMode="External"/><Relationship Id="rId2" Type="http://schemas.openxmlformats.org/officeDocument/2006/relationships/notesSlide" Target="../notesSlides/notesSlide42.xml"/><Relationship Id="rId1" Type="http://schemas.openxmlformats.org/officeDocument/2006/relationships/slideLayout" Target="../slideLayouts/slideLayout29.xml"/><Relationship Id="rId4" Type="http://schemas.openxmlformats.org/officeDocument/2006/relationships/hyperlink" Target="https://fonts.google.com/specimen/Karla"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21.gif"/><Relationship Id="rId2" Type="http://schemas.openxmlformats.org/officeDocument/2006/relationships/notesSlide" Target="../notesSlides/notesSlide43.xml"/><Relationship Id="rId1" Type="http://schemas.openxmlformats.org/officeDocument/2006/relationships/slideLayout" Target="../slideLayouts/slideLayout29.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20.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9.gif"/><Relationship Id="rId4" Type="http://schemas.openxmlformats.org/officeDocument/2006/relationships/image" Target="../media/image17.gif"/><Relationship Id="rId9" Type="http://schemas.openxmlformats.org/officeDocument/2006/relationships/image" Target="../media/image18.gif"/></Relationships>
</file>

<file path=ppt/slides/_rels/slide4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4.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4.jpg"/></Relationships>
</file>

<file path=ppt/slides/_rels/slide5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0.xml"/><Relationship Id="rId1" Type="http://schemas.openxmlformats.org/officeDocument/2006/relationships/slideLayout" Target="../slideLayouts/slideLayout2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9.xml"/></Relationships>
</file>

<file path=ppt/slides/_rels/slide5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7.xml"/><Relationship Id="rId1" Type="http://schemas.openxmlformats.org/officeDocument/2006/relationships/slideLayout" Target="../slideLayouts/slideLayout29.xml"/><Relationship Id="rId4" Type="http://schemas.openxmlformats.org/officeDocument/2006/relationships/image" Target="../media/image22.png"/></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hyperlink" Target="https://docs.google.com/spreadsheets/d/1Vh2dmjzqiS_5k7KjmqDaWkQzrauyGnG5D6Y20lC1buU/copy" TargetMode="External"/><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8000" b="-8000"/>
          </a:stretch>
        </a:blipFill>
        <a:effectLst/>
      </p:bgPr>
    </p:bg>
    <p:spTree>
      <p:nvGrpSpPr>
        <p:cNvPr id="1" name="Shape 345"/>
        <p:cNvGrpSpPr/>
        <p:nvPr/>
      </p:nvGrpSpPr>
      <p:grpSpPr>
        <a:xfrm>
          <a:off x="0" y="0"/>
          <a:ext cx="0" cy="0"/>
          <a:chOff x="0" y="0"/>
          <a:chExt cx="0" cy="0"/>
        </a:xfrm>
      </p:grpSpPr>
      <p:sp>
        <p:nvSpPr>
          <p:cNvPr id="7" name="Google Shape;346;p32">
            <a:extLst>
              <a:ext uri="{FF2B5EF4-FFF2-40B4-BE49-F238E27FC236}">
                <a16:creationId xmlns:a16="http://schemas.microsoft.com/office/drawing/2014/main" id="{02B8317B-1B39-40CA-A49B-F352200ACAA5}"/>
              </a:ext>
            </a:extLst>
          </p:cNvPr>
          <p:cNvSpPr txBox="1">
            <a:spLocks/>
          </p:cNvSpPr>
          <p:nvPr/>
        </p:nvSpPr>
        <p:spPr>
          <a:xfrm>
            <a:off x="117037" y="1604991"/>
            <a:ext cx="5507909" cy="11012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5200"/>
              <a:buFont typeface="Overpass"/>
              <a:buNone/>
              <a:defRPr sz="5000" b="1" i="0" u="none" strike="noStrike" cap="none">
                <a:solidFill>
                  <a:srgbClr val="423E3B"/>
                </a:solidFill>
                <a:latin typeface="Overpass"/>
                <a:ea typeface="Overpass"/>
                <a:cs typeface="Overpass"/>
                <a:sym typeface="Overpass"/>
              </a:defRPr>
            </a:lvl1pPr>
            <a:lvl2pPr marR="0" lvl="1" algn="ctr" rtl="0">
              <a:lnSpc>
                <a:spcPct val="100000"/>
              </a:lnSpc>
              <a:spcBef>
                <a:spcPts val="0"/>
              </a:spcBef>
              <a:spcAft>
                <a:spcPts val="0"/>
              </a:spcAft>
              <a:buClr>
                <a:schemeClr val="dk1"/>
              </a:buClr>
              <a:buSzPts val="5200"/>
              <a:buFont typeface="Arial"/>
              <a:buNone/>
              <a:defRPr sz="5200" b="1"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1"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1"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1"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1"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1"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1"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1" i="0" u="none" strike="noStrike" cap="none">
                <a:solidFill>
                  <a:schemeClr val="dk1"/>
                </a:solidFill>
                <a:latin typeface="Arial"/>
                <a:ea typeface="Arial"/>
                <a:cs typeface="Arial"/>
                <a:sym typeface="Arial"/>
              </a:defRPr>
            </a:lvl9pPr>
          </a:lstStyle>
          <a:p>
            <a:r>
              <a:rPr lang="fr-FR" sz="2400" dirty="0"/>
              <a:t>Une agriculture basée sur la science et la data.</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91"/>
        <p:cNvGrpSpPr/>
        <p:nvPr/>
      </p:nvGrpSpPr>
      <p:grpSpPr>
        <a:xfrm>
          <a:off x="0" y="0"/>
          <a:ext cx="0" cy="0"/>
          <a:chOff x="0" y="0"/>
          <a:chExt cx="0" cy="0"/>
        </a:xfrm>
      </p:grpSpPr>
      <p:sp>
        <p:nvSpPr>
          <p:cNvPr id="492" name="Google Shape;492;p41"/>
          <p:cNvSpPr txBox="1">
            <a:spLocks noGrp="1"/>
          </p:cNvSpPr>
          <p:nvPr>
            <p:ph type="title"/>
          </p:nvPr>
        </p:nvSpPr>
        <p:spPr>
          <a:xfrm>
            <a:off x="1208650" y="532800"/>
            <a:ext cx="2520000" cy="612410"/>
          </a:xfrm>
          <a:prstGeom prst="rect">
            <a:avLst/>
          </a:prstGeom>
        </p:spPr>
        <p:txBody>
          <a:bodyPr spcFirstLastPara="1" wrap="square" lIns="90000" tIns="91425" rIns="91425" bIns="91425" anchor="t" anchorCtr="0">
            <a:noAutofit/>
          </a:bodyPr>
          <a:lstStyle/>
          <a:p>
            <a:pPr marL="0" lvl="0" indent="0" algn="ctr" rtl="0">
              <a:spcBef>
                <a:spcPts val="0"/>
              </a:spcBef>
              <a:spcAft>
                <a:spcPts val="0"/>
              </a:spcAft>
              <a:buNone/>
            </a:pPr>
            <a:r>
              <a:rPr lang="en" dirty="0"/>
              <a:t>PROBLEMES</a:t>
            </a:r>
            <a:endParaRPr dirty="0"/>
          </a:p>
        </p:txBody>
      </p:sp>
      <p:sp>
        <p:nvSpPr>
          <p:cNvPr id="493" name="Google Shape;493;p41"/>
          <p:cNvSpPr txBox="1">
            <a:spLocks noGrp="1"/>
          </p:cNvSpPr>
          <p:nvPr>
            <p:ph type="subTitle" idx="1"/>
          </p:nvPr>
        </p:nvSpPr>
        <p:spPr>
          <a:xfrm>
            <a:off x="599806" y="1145210"/>
            <a:ext cx="2723759" cy="10800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fr-FR" dirty="0"/>
              <a:t>Les agriculteurs africains évoluent dans un contexte changeant</a:t>
            </a:r>
            <a:endParaRPr dirty="0"/>
          </a:p>
          <a:p>
            <a:pPr marL="0" lvl="0" indent="0" algn="ctr" rtl="0">
              <a:spcBef>
                <a:spcPts val="1600"/>
              </a:spcBef>
              <a:spcAft>
                <a:spcPts val="0"/>
              </a:spcAft>
              <a:buNone/>
            </a:pPr>
            <a:endParaRPr dirty="0"/>
          </a:p>
          <a:p>
            <a:pPr marL="0" lvl="0" indent="0" algn="ctr" rtl="0">
              <a:spcBef>
                <a:spcPts val="1600"/>
              </a:spcBef>
              <a:spcAft>
                <a:spcPts val="1600"/>
              </a:spcAft>
              <a:buNone/>
            </a:pPr>
            <a:endParaRPr dirty="0"/>
          </a:p>
        </p:txBody>
      </p:sp>
      <p:sp>
        <p:nvSpPr>
          <p:cNvPr id="495" name="Google Shape;495;p41"/>
          <p:cNvSpPr txBox="1">
            <a:spLocks noGrp="1"/>
          </p:cNvSpPr>
          <p:nvPr>
            <p:ph type="title" idx="3"/>
          </p:nvPr>
        </p:nvSpPr>
        <p:spPr>
          <a:xfrm>
            <a:off x="5415350" y="532800"/>
            <a:ext cx="2520000" cy="53553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SOLUTION</a:t>
            </a:r>
            <a:endParaRPr dirty="0"/>
          </a:p>
        </p:txBody>
      </p:sp>
      <p:grpSp>
        <p:nvGrpSpPr>
          <p:cNvPr id="496" name="Google Shape;496;p41"/>
          <p:cNvGrpSpPr/>
          <p:nvPr/>
        </p:nvGrpSpPr>
        <p:grpSpPr>
          <a:xfrm rot="-5400000">
            <a:off x="4535875" y="543463"/>
            <a:ext cx="72975" cy="641375"/>
            <a:chOff x="7003425" y="770050"/>
            <a:chExt cx="72975" cy="641375"/>
          </a:xfrm>
        </p:grpSpPr>
        <p:sp>
          <p:nvSpPr>
            <p:cNvPr id="497" name="Google Shape;497;p41"/>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1"/>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1"/>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1"/>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1"/>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Shape 880">
            <a:extLst>
              <a:ext uri="{FF2B5EF4-FFF2-40B4-BE49-F238E27FC236}">
                <a16:creationId xmlns:a16="http://schemas.microsoft.com/office/drawing/2014/main" id="{6998EC24-61A6-4828-9E33-8BCBC5231CEE}"/>
              </a:ext>
            </a:extLst>
          </p:cNvPr>
          <p:cNvSpPr/>
          <p:nvPr/>
        </p:nvSpPr>
        <p:spPr>
          <a:xfrm>
            <a:off x="984780" y="2328178"/>
            <a:ext cx="928464" cy="318036"/>
          </a:xfrm>
          <a:prstGeom prst="rect">
            <a:avLst/>
          </a:prstGeom>
          <a:ln w="12700">
            <a:miter lim="400000"/>
          </a:ln>
          <a:extLst>
            <a:ext uri="{C572A759-6A51-4108-AA02-DFA0A04FC94B}">
              <ma14:wrappingTextBoxFlag xmlns="" xmlns:ma14="http://schemas.microsoft.com/office/mac/drawingml/2011/main" val="1"/>
            </a:ext>
          </a:extLst>
        </p:spPr>
        <p:txBody>
          <a:bodyPr wrap="square" lIns="50800" tIns="50800" rIns="50800" bIns="50800" anchor="ctr">
            <a:spAutoFit/>
          </a:bodyPr>
          <a:lstStyle>
            <a:lvl1pPr algn="l">
              <a:lnSpc>
                <a:spcPct val="100000"/>
              </a:lnSpc>
              <a:defRPr sz="3000">
                <a:latin typeface="+mj-lt"/>
                <a:ea typeface="+mj-ea"/>
                <a:cs typeface="+mj-cs"/>
                <a:sym typeface="Montserrat-Regular"/>
              </a:defRPr>
            </a:lvl1pPr>
          </a:lstStyle>
          <a:p>
            <a:r>
              <a:rPr lang="en-US" sz="1400" dirty="0">
                <a:solidFill>
                  <a:schemeClr val="accent1"/>
                </a:solidFill>
                <a:latin typeface="Raleway ExtraBold" panose="020B0903030101060003" pitchFamily="34" charset="0"/>
              </a:rPr>
              <a:t>Climat</a:t>
            </a:r>
            <a:endParaRPr sz="1400" dirty="0">
              <a:solidFill>
                <a:schemeClr val="accent1"/>
              </a:solidFill>
              <a:latin typeface="Raleway ExtraBold" panose="020B0903030101060003" pitchFamily="34" charset="0"/>
            </a:endParaRPr>
          </a:p>
        </p:txBody>
      </p:sp>
      <p:sp>
        <p:nvSpPr>
          <p:cNvPr id="14" name="Shape 880">
            <a:extLst>
              <a:ext uri="{FF2B5EF4-FFF2-40B4-BE49-F238E27FC236}">
                <a16:creationId xmlns:a16="http://schemas.microsoft.com/office/drawing/2014/main" id="{8585D64A-39AD-4EAC-82E2-7B96C3B2E3E1}"/>
              </a:ext>
            </a:extLst>
          </p:cNvPr>
          <p:cNvSpPr/>
          <p:nvPr/>
        </p:nvSpPr>
        <p:spPr>
          <a:xfrm>
            <a:off x="989361" y="2705732"/>
            <a:ext cx="653831" cy="318036"/>
          </a:xfrm>
          <a:prstGeom prst="rect">
            <a:avLst/>
          </a:prstGeom>
          <a:ln w="12700">
            <a:miter lim="400000"/>
          </a:ln>
          <a:extLst>
            <a:ext uri="{C572A759-6A51-4108-AA02-DFA0A04FC94B}">
              <ma14:wrappingTextBoxFlag xmlns="" xmlns:ma14="http://schemas.microsoft.com/office/mac/drawingml/2011/main" val="1"/>
            </a:ext>
          </a:extLst>
        </p:spPr>
        <p:txBody>
          <a:bodyPr wrap="square" lIns="50800" tIns="50800" rIns="50800" bIns="50800" anchor="ctr">
            <a:spAutoFit/>
          </a:bodyPr>
          <a:lstStyle>
            <a:lvl1pPr algn="l">
              <a:lnSpc>
                <a:spcPct val="100000"/>
              </a:lnSpc>
              <a:defRPr sz="3000">
                <a:latin typeface="+mj-lt"/>
                <a:ea typeface="+mj-ea"/>
                <a:cs typeface="+mj-cs"/>
                <a:sym typeface="Montserrat-Regular"/>
              </a:defRPr>
            </a:lvl1pPr>
          </a:lstStyle>
          <a:p>
            <a:r>
              <a:rPr lang="en-US" sz="1400" dirty="0">
                <a:solidFill>
                  <a:schemeClr val="accent1"/>
                </a:solidFill>
                <a:latin typeface="Raleway ExtraBold" panose="020B0903030101060003" pitchFamily="34" charset="0"/>
              </a:rPr>
              <a:t>Sols</a:t>
            </a:r>
            <a:endParaRPr sz="1400" dirty="0">
              <a:solidFill>
                <a:schemeClr val="accent1"/>
              </a:solidFill>
              <a:latin typeface="Raleway ExtraBold" panose="020B0903030101060003" pitchFamily="34" charset="0"/>
            </a:endParaRPr>
          </a:p>
        </p:txBody>
      </p:sp>
      <p:sp>
        <p:nvSpPr>
          <p:cNvPr id="15" name="Shape 880">
            <a:extLst>
              <a:ext uri="{FF2B5EF4-FFF2-40B4-BE49-F238E27FC236}">
                <a16:creationId xmlns:a16="http://schemas.microsoft.com/office/drawing/2014/main" id="{5FC62D0E-3F6C-44F0-8CD8-59ADCA6CC40B}"/>
              </a:ext>
            </a:extLst>
          </p:cNvPr>
          <p:cNvSpPr/>
          <p:nvPr/>
        </p:nvSpPr>
        <p:spPr>
          <a:xfrm>
            <a:off x="2653959" y="2302831"/>
            <a:ext cx="667453" cy="318036"/>
          </a:xfrm>
          <a:prstGeom prst="rect">
            <a:avLst/>
          </a:prstGeom>
          <a:ln w="12700">
            <a:miter lim="400000"/>
          </a:ln>
          <a:extLst>
            <a:ext uri="{C572A759-6A51-4108-AA02-DFA0A04FC94B}">
              <ma14:wrappingTextBoxFlag xmlns="" xmlns:ma14="http://schemas.microsoft.com/office/mac/drawingml/2011/main" val="1"/>
            </a:ext>
          </a:extLst>
        </p:spPr>
        <p:txBody>
          <a:bodyPr wrap="square" lIns="50800" tIns="50800" rIns="50800" bIns="50800" anchor="ctr">
            <a:spAutoFit/>
          </a:bodyPr>
          <a:lstStyle>
            <a:lvl1pPr algn="l">
              <a:lnSpc>
                <a:spcPct val="100000"/>
              </a:lnSpc>
              <a:defRPr sz="3000">
                <a:latin typeface="+mj-lt"/>
                <a:ea typeface="+mj-ea"/>
                <a:cs typeface="+mj-cs"/>
                <a:sym typeface="Montserrat-Regular"/>
              </a:defRPr>
            </a:lvl1pPr>
          </a:lstStyle>
          <a:p>
            <a:r>
              <a:rPr lang="en-US" sz="1400" dirty="0">
                <a:solidFill>
                  <a:schemeClr val="accent1"/>
                </a:solidFill>
                <a:latin typeface="Raleway ExtraBold" panose="020B0903030101060003" pitchFamily="34" charset="0"/>
              </a:rPr>
              <a:t>Eau</a:t>
            </a:r>
            <a:endParaRPr sz="1400" dirty="0">
              <a:solidFill>
                <a:schemeClr val="accent1"/>
              </a:solidFill>
              <a:latin typeface="Raleway ExtraBold" panose="020B0903030101060003" pitchFamily="34" charset="0"/>
            </a:endParaRPr>
          </a:p>
        </p:txBody>
      </p:sp>
      <p:sp>
        <p:nvSpPr>
          <p:cNvPr id="16" name="Shape 880">
            <a:extLst>
              <a:ext uri="{FF2B5EF4-FFF2-40B4-BE49-F238E27FC236}">
                <a16:creationId xmlns:a16="http://schemas.microsoft.com/office/drawing/2014/main" id="{182F4AED-3A8E-418B-875A-DF96F8CFEE6A}"/>
              </a:ext>
            </a:extLst>
          </p:cNvPr>
          <p:cNvSpPr/>
          <p:nvPr/>
        </p:nvSpPr>
        <p:spPr>
          <a:xfrm>
            <a:off x="2661215" y="2678729"/>
            <a:ext cx="981558" cy="318036"/>
          </a:xfrm>
          <a:prstGeom prst="rect">
            <a:avLst/>
          </a:prstGeom>
          <a:ln w="12700">
            <a:miter lim="400000"/>
          </a:ln>
          <a:extLst>
            <a:ext uri="{C572A759-6A51-4108-AA02-DFA0A04FC94B}">
              <ma14:wrappingTextBoxFlag xmlns="" xmlns:ma14="http://schemas.microsoft.com/office/mac/drawingml/2011/main" val="1"/>
            </a:ext>
          </a:extLst>
        </p:spPr>
        <p:txBody>
          <a:bodyPr wrap="square" lIns="50800" tIns="50800" rIns="50800" bIns="50800" anchor="ctr">
            <a:spAutoFit/>
          </a:bodyPr>
          <a:lstStyle>
            <a:lvl1pPr algn="l">
              <a:lnSpc>
                <a:spcPct val="100000"/>
              </a:lnSpc>
              <a:defRPr sz="3000">
                <a:latin typeface="+mj-lt"/>
                <a:ea typeface="+mj-ea"/>
                <a:cs typeface="+mj-cs"/>
                <a:sym typeface="Montserrat-Regular"/>
              </a:defRPr>
            </a:lvl1pPr>
          </a:lstStyle>
          <a:p>
            <a:r>
              <a:rPr lang="en-US" sz="1400" dirty="0">
                <a:solidFill>
                  <a:schemeClr val="accent1"/>
                </a:solidFill>
                <a:latin typeface="Raleway ExtraBold" panose="020B0903030101060003" pitchFamily="34" charset="0"/>
              </a:rPr>
              <a:t>Plantes</a:t>
            </a:r>
            <a:endParaRPr sz="1400" dirty="0">
              <a:solidFill>
                <a:schemeClr val="accent1"/>
              </a:solidFill>
              <a:latin typeface="Raleway ExtraBold" panose="020B0903030101060003" pitchFamily="34" charset="0"/>
            </a:endParaRPr>
          </a:p>
        </p:txBody>
      </p:sp>
      <p:sp>
        <p:nvSpPr>
          <p:cNvPr id="17" name="Freeform 31">
            <a:extLst>
              <a:ext uri="{FF2B5EF4-FFF2-40B4-BE49-F238E27FC236}">
                <a16:creationId xmlns:a16="http://schemas.microsoft.com/office/drawing/2014/main" id="{BA9A4C05-7B0D-4524-83B3-BB8AD417B285}"/>
              </a:ext>
            </a:extLst>
          </p:cNvPr>
          <p:cNvSpPr>
            <a:spLocks/>
          </p:cNvSpPr>
          <p:nvPr/>
        </p:nvSpPr>
        <p:spPr bwMode="auto">
          <a:xfrm>
            <a:off x="740638" y="2391423"/>
            <a:ext cx="183953" cy="168708"/>
          </a:xfrm>
          <a:custGeom>
            <a:avLst/>
            <a:gdLst>
              <a:gd name="T0" fmla="*/ 539 w 658"/>
              <a:gd name="T1" fmla="*/ 0 h 544"/>
              <a:gd name="T2" fmla="*/ 234 w 658"/>
              <a:gd name="T3" fmla="*/ 305 h 544"/>
              <a:gd name="T4" fmla="*/ 119 w 658"/>
              <a:gd name="T5" fmla="*/ 190 h 544"/>
              <a:gd name="T6" fmla="*/ 0 w 658"/>
              <a:gd name="T7" fmla="*/ 309 h 544"/>
              <a:gd name="T8" fmla="*/ 115 w 658"/>
              <a:gd name="T9" fmla="*/ 424 h 544"/>
              <a:gd name="T10" fmla="*/ 234 w 658"/>
              <a:gd name="T11" fmla="*/ 544 h 544"/>
              <a:gd name="T12" fmla="*/ 354 w 658"/>
              <a:gd name="T13" fmla="*/ 424 h 544"/>
              <a:gd name="T14" fmla="*/ 658 w 658"/>
              <a:gd name="T15" fmla="*/ 120 h 544"/>
              <a:gd name="T16" fmla="*/ 539 w 658"/>
              <a:gd name="T17"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8" h="544">
                <a:moveTo>
                  <a:pt x="539" y="0"/>
                </a:moveTo>
                <a:lnTo>
                  <a:pt x="234" y="305"/>
                </a:lnTo>
                <a:lnTo>
                  <a:pt x="119" y="190"/>
                </a:lnTo>
                <a:lnTo>
                  <a:pt x="0" y="309"/>
                </a:lnTo>
                <a:lnTo>
                  <a:pt x="115" y="424"/>
                </a:lnTo>
                <a:lnTo>
                  <a:pt x="234" y="544"/>
                </a:lnTo>
                <a:lnTo>
                  <a:pt x="354" y="424"/>
                </a:lnTo>
                <a:lnTo>
                  <a:pt x="658" y="120"/>
                </a:lnTo>
                <a:lnTo>
                  <a:pt x="539"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 name="Shape 880">
            <a:extLst>
              <a:ext uri="{FF2B5EF4-FFF2-40B4-BE49-F238E27FC236}">
                <a16:creationId xmlns:a16="http://schemas.microsoft.com/office/drawing/2014/main" id="{36664861-E9BE-4DA2-863B-2D51D5292B57}"/>
              </a:ext>
            </a:extLst>
          </p:cNvPr>
          <p:cNvSpPr/>
          <p:nvPr/>
        </p:nvSpPr>
        <p:spPr>
          <a:xfrm>
            <a:off x="926877" y="3099938"/>
            <a:ext cx="1008449" cy="318036"/>
          </a:xfrm>
          <a:prstGeom prst="rect">
            <a:avLst/>
          </a:prstGeom>
          <a:ln w="12700">
            <a:miter lim="400000"/>
          </a:ln>
          <a:extLst>
            <a:ext uri="{C572A759-6A51-4108-AA02-DFA0A04FC94B}">
              <ma14:wrappingTextBoxFlag xmlns="" xmlns:ma14="http://schemas.microsoft.com/office/mac/drawingml/2011/main" val="1"/>
            </a:ext>
          </a:extLst>
        </p:spPr>
        <p:txBody>
          <a:bodyPr wrap="square" lIns="50800" tIns="50800" rIns="50800" bIns="50800" anchor="ctr">
            <a:spAutoFit/>
          </a:bodyPr>
          <a:lstStyle>
            <a:lvl1pPr algn="l">
              <a:lnSpc>
                <a:spcPct val="100000"/>
              </a:lnSpc>
              <a:defRPr sz="3000">
                <a:latin typeface="+mj-lt"/>
                <a:ea typeface="+mj-ea"/>
                <a:cs typeface="+mj-cs"/>
                <a:sym typeface="Montserrat-Regular"/>
              </a:defRPr>
            </a:lvl1pPr>
          </a:lstStyle>
          <a:p>
            <a:r>
              <a:rPr lang="en-US" sz="1400" dirty="0">
                <a:solidFill>
                  <a:schemeClr val="accent1"/>
                </a:solidFill>
                <a:latin typeface="Raleway ExtraBold" panose="020B0903030101060003" pitchFamily="34" charset="0"/>
              </a:rPr>
              <a:t>Maladies</a:t>
            </a:r>
            <a:endParaRPr sz="1400" dirty="0">
              <a:solidFill>
                <a:schemeClr val="accent1"/>
              </a:solidFill>
              <a:latin typeface="Raleway ExtraBold" panose="020B0903030101060003" pitchFamily="34" charset="0"/>
            </a:endParaRPr>
          </a:p>
        </p:txBody>
      </p:sp>
      <p:sp>
        <p:nvSpPr>
          <p:cNvPr id="19" name="Shape 880">
            <a:extLst>
              <a:ext uri="{FF2B5EF4-FFF2-40B4-BE49-F238E27FC236}">
                <a16:creationId xmlns:a16="http://schemas.microsoft.com/office/drawing/2014/main" id="{D519F9B1-115E-4DD4-9372-874C2F0A878F}"/>
              </a:ext>
            </a:extLst>
          </p:cNvPr>
          <p:cNvSpPr/>
          <p:nvPr/>
        </p:nvSpPr>
        <p:spPr>
          <a:xfrm>
            <a:off x="2615487" y="3099938"/>
            <a:ext cx="1425111" cy="318036"/>
          </a:xfrm>
          <a:prstGeom prst="rect">
            <a:avLst/>
          </a:prstGeom>
          <a:ln w="12700">
            <a:miter lim="400000"/>
          </a:ln>
          <a:extLst>
            <a:ext uri="{C572A759-6A51-4108-AA02-DFA0A04FC94B}">
              <ma14:wrappingTextBoxFlag xmlns="" xmlns:ma14="http://schemas.microsoft.com/office/mac/drawingml/2011/main" val="1"/>
            </a:ext>
          </a:extLst>
        </p:spPr>
        <p:txBody>
          <a:bodyPr wrap="square" lIns="50800" tIns="50800" rIns="50800" bIns="50800" anchor="ctr">
            <a:spAutoFit/>
          </a:bodyPr>
          <a:lstStyle>
            <a:lvl1pPr algn="l">
              <a:lnSpc>
                <a:spcPct val="100000"/>
              </a:lnSpc>
              <a:defRPr sz="3000">
                <a:latin typeface="+mj-lt"/>
                <a:ea typeface="+mj-ea"/>
                <a:cs typeface="+mj-cs"/>
                <a:sym typeface="Montserrat-Regular"/>
              </a:defRPr>
            </a:lvl1pPr>
          </a:lstStyle>
          <a:p>
            <a:r>
              <a:rPr lang="en-US" sz="1400" dirty="0">
                <a:solidFill>
                  <a:schemeClr val="accent1"/>
                </a:solidFill>
                <a:latin typeface="Raleway ExtraBold" panose="020B0903030101060003" pitchFamily="34" charset="0"/>
              </a:rPr>
              <a:t>Savoir-faire</a:t>
            </a:r>
            <a:endParaRPr sz="1400" dirty="0">
              <a:solidFill>
                <a:schemeClr val="accent1"/>
              </a:solidFill>
              <a:latin typeface="Raleway ExtraBold" panose="020B0903030101060003" pitchFamily="34" charset="0"/>
            </a:endParaRPr>
          </a:p>
        </p:txBody>
      </p:sp>
      <p:sp>
        <p:nvSpPr>
          <p:cNvPr id="20" name="Freeform 31">
            <a:extLst>
              <a:ext uri="{FF2B5EF4-FFF2-40B4-BE49-F238E27FC236}">
                <a16:creationId xmlns:a16="http://schemas.microsoft.com/office/drawing/2014/main" id="{A5F36692-ED4A-4227-99FF-7DC556A6B44A}"/>
              </a:ext>
            </a:extLst>
          </p:cNvPr>
          <p:cNvSpPr>
            <a:spLocks/>
          </p:cNvSpPr>
          <p:nvPr/>
        </p:nvSpPr>
        <p:spPr bwMode="auto">
          <a:xfrm>
            <a:off x="702453" y="2780396"/>
            <a:ext cx="183953" cy="168708"/>
          </a:xfrm>
          <a:custGeom>
            <a:avLst/>
            <a:gdLst>
              <a:gd name="T0" fmla="*/ 539 w 658"/>
              <a:gd name="T1" fmla="*/ 0 h 544"/>
              <a:gd name="T2" fmla="*/ 234 w 658"/>
              <a:gd name="T3" fmla="*/ 305 h 544"/>
              <a:gd name="T4" fmla="*/ 119 w 658"/>
              <a:gd name="T5" fmla="*/ 190 h 544"/>
              <a:gd name="T6" fmla="*/ 0 w 658"/>
              <a:gd name="T7" fmla="*/ 309 h 544"/>
              <a:gd name="T8" fmla="*/ 115 w 658"/>
              <a:gd name="T9" fmla="*/ 424 h 544"/>
              <a:gd name="T10" fmla="*/ 234 w 658"/>
              <a:gd name="T11" fmla="*/ 544 h 544"/>
              <a:gd name="T12" fmla="*/ 354 w 658"/>
              <a:gd name="T13" fmla="*/ 424 h 544"/>
              <a:gd name="T14" fmla="*/ 658 w 658"/>
              <a:gd name="T15" fmla="*/ 120 h 544"/>
              <a:gd name="T16" fmla="*/ 539 w 658"/>
              <a:gd name="T17"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8" h="544">
                <a:moveTo>
                  <a:pt x="539" y="0"/>
                </a:moveTo>
                <a:lnTo>
                  <a:pt x="234" y="305"/>
                </a:lnTo>
                <a:lnTo>
                  <a:pt x="119" y="190"/>
                </a:lnTo>
                <a:lnTo>
                  <a:pt x="0" y="309"/>
                </a:lnTo>
                <a:lnTo>
                  <a:pt x="115" y="424"/>
                </a:lnTo>
                <a:lnTo>
                  <a:pt x="234" y="544"/>
                </a:lnTo>
                <a:lnTo>
                  <a:pt x="354" y="424"/>
                </a:lnTo>
                <a:lnTo>
                  <a:pt x="658" y="120"/>
                </a:lnTo>
                <a:lnTo>
                  <a:pt x="539"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31">
            <a:extLst>
              <a:ext uri="{FF2B5EF4-FFF2-40B4-BE49-F238E27FC236}">
                <a16:creationId xmlns:a16="http://schemas.microsoft.com/office/drawing/2014/main" id="{E714DC28-A7E0-4CED-9185-21D0513374C1}"/>
              </a:ext>
            </a:extLst>
          </p:cNvPr>
          <p:cNvSpPr>
            <a:spLocks/>
          </p:cNvSpPr>
          <p:nvPr/>
        </p:nvSpPr>
        <p:spPr bwMode="auto">
          <a:xfrm>
            <a:off x="702453" y="3195696"/>
            <a:ext cx="183953" cy="168708"/>
          </a:xfrm>
          <a:custGeom>
            <a:avLst/>
            <a:gdLst>
              <a:gd name="T0" fmla="*/ 539 w 658"/>
              <a:gd name="T1" fmla="*/ 0 h 544"/>
              <a:gd name="T2" fmla="*/ 234 w 658"/>
              <a:gd name="T3" fmla="*/ 305 h 544"/>
              <a:gd name="T4" fmla="*/ 119 w 658"/>
              <a:gd name="T5" fmla="*/ 190 h 544"/>
              <a:gd name="T6" fmla="*/ 0 w 658"/>
              <a:gd name="T7" fmla="*/ 309 h 544"/>
              <a:gd name="T8" fmla="*/ 115 w 658"/>
              <a:gd name="T9" fmla="*/ 424 h 544"/>
              <a:gd name="T10" fmla="*/ 234 w 658"/>
              <a:gd name="T11" fmla="*/ 544 h 544"/>
              <a:gd name="T12" fmla="*/ 354 w 658"/>
              <a:gd name="T13" fmla="*/ 424 h 544"/>
              <a:gd name="T14" fmla="*/ 658 w 658"/>
              <a:gd name="T15" fmla="*/ 120 h 544"/>
              <a:gd name="T16" fmla="*/ 539 w 658"/>
              <a:gd name="T17"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8" h="544">
                <a:moveTo>
                  <a:pt x="539" y="0"/>
                </a:moveTo>
                <a:lnTo>
                  <a:pt x="234" y="305"/>
                </a:lnTo>
                <a:lnTo>
                  <a:pt x="119" y="190"/>
                </a:lnTo>
                <a:lnTo>
                  <a:pt x="0" y="309"/>
                </a:lnTo>
                <a:lnTo>
                  <a:pt x="115" y="424"/>
                </a:lnTo>
                <a:lnTo>
                  <a:pt x="234" y="544"/>
                </a:lnTo>
                <a:lnTo>
                  <a:pt x="354" y="424"/>
                </a:lnTo>
                <a:lnTo>
                  <a:pt x="658" y="120"/>
                </a:lnTo>
                <a:lnTo>
                  <a:pt x="539"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Freeform 31">
            <a:extLst>
              <a:ext uri="{FF2B5EF4-FFF2-40B4-BE49-F238E27FC236}">
                <a16:creationId xmlns:a16="http://schemas.microsoft.com/office/drawing/2014/main" id="{BE25CC28-6949-42D3-B282-24FF3515BB63}"/>
              </a:ext>
            </a:extLst>
          </p:cNvPr>
          <p:cNvSpPr>
            <a:spLocks/>
          </p:cNvSpPr>
          <p:nvPr/>
        </p:nvSpPr>
        <p:spPr bwMode="auto">
          <a:xfrm>
            <a:off x="2403348" y="2391423"/>
            <a:ext cx="183953" cy="168708"/>
          </a:xfrm>
          <a:custGeom>
            <a:avLst/>
            <a:gdLst>
              <a:gd name="T0" fmla="*/ 539 w 658"/>
              <a:gd name="T1" fmla="*/ 0 h 544"/>
              <a:gd name="T2" fmla="*/ 234 w 658"/>
              <a:gd name="T3" fmla="*/ 305 h 544"/>
              <a:gd name="T4" fmla="*/ 119 w 658"/>
              <a:gd name="T5" fmla="*/ 190 h 544"/>
              <a:gd name="T6" fmla="*/ 0 w 658"/>
              <a:gd name="T7" fmla="*/ 309 h 544"/>
              <a:gd name="T8" fmla="*/ 115 w 658"/>
              <a:gd name="T9" fmla="*/ 424 h 544"/>
              <a:gd name="T10" fmla="*/ 234 w 658"/>
              <a:gd name="T11" fmla="*/ 544 h 544"/>
              <a:gd name="T12" fmla="*/ 354 w 658"/>
              <a:gd name="T13" fmla="*/ 424 h 544"/>
              <a:gd name="T14" fmla="*/ 658 w 658"/>
              <a:gd name="T15" fmla="*/ 120 h 544"/>
              <a:gd name="T16" fmla="*/ 539 w 658"/>
              <a:gd name="T17"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8" h="544">
                <a:moveTo>
                  <a:pt x="539" y="0"/>
                </a:moveTo>
                <a:lnTo>
                  <a:pt x="234" y="305"/>
                </a:lnTo>
                <a:lnTo>
                  <a:pt x="119" y="190"/>
                </a:lnTo>
                <a:lnTo>
                  <a:pt x="0" y="309"/>
                </a:lnTo>
                <a:lnTo>
                  <a:pt x="115" y="424"/>
                </a:lnTo>
                <a:lnTo>
                  <a:pt x="234" y="544"/>
                </a:lnTo>
                <a:lnTo>
                  <a:pt x="354" y="424"/>
                </a:lnTo>
                <a:lnTo>
                  <a:pt x="658" y="120"/>
                </a:lnTo>
                <a:lnTo>
                  <a:pt x="539"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3" name="Freeform 31">
            <a:extLst>
              <a:ext uri="{FF2B5EF4-FFF2-40B4-BE49-F238E27FC236}">
                <a16:creationId xmlns:a16="http://schemas.microsoft.com/office/drawing/2014/main" id="{08087507-DD24-4ED2-A611-0FFF113B4995}"/>
              </a:ext>
            </a:extLst>
          </p:cNvPr>
          <p:cNvSpPr>
            <a:spLocks/>
          </p:cNvSpPr>
          <p:nvPr/>
        </p:nvSpPr>
        <p:spPr bwMode="auto">
          <a:xfrm>
            <a:off x="2401739" y="2780396"/>
            <a:ext cx="183953" cy="168708"/>
          </a:xfrm>
          <a:custGeom>
            <a:avLst/>
            <a:gdLst>
              <a:gd name="T0" fmla="*/ 539 w 658"/>
              <a:gd name="T1" fmla="*/ 0 h 544"/>
              <a:gd name="T2" fmla="*/ 234 w 658"/>
              <a:gd name="T3" fmla="*/ 305 h 544"/>
              <a:gd name="T4" fmla="*/ 119 w 658"/>
              <a:gd name="T5" fmla="*/ 190 h 544"/>
              <a:gd name="T6" fmla="*/ 0 w 658"/>
              <a:gd name="T7" fmla="*/ 309 h 544"/>
              <a:gd name="T8" fmla="*/ 115 w 658"/>
              <a:gd name="T9" fmla="*/ 424 h 544"/>
              <a:gd name="T10" fmla="*/ 234 w 658"/>
              <a:gd name="T11" fmla="*/ 544 h 544"/>
              <a:gd name="T12" fmla="*/ 354 w 658"/>
              <a:gd name="T13" fmla="*/ 424 h 544"/>
              <a:gd name="T14" fmla="*/ 658 w 658"/>
              <a:gd name="T15" fmla="*/ 120 h 544"/>
              <a:gd name="T16" fmla="*/ 539 w 658"/>
              <a:gd name="T17"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8" h="544">
                <a:moveTo>
                  <a:pt x="539" y="0"/>
                </a:moveTo>
                <a:lnTo>
                  <a:pt x="234" y="305"/>
                </a:lnTo>
                <a:lnTo>
                  <a:pt x="119" y="190"/>
                </a:lnTo>
                <a:lnTo>
                  <a:pt x="0" y="309"/>
                </a:lnTo>
                <a:lnTo>
                  <a:pt x="115" y="424"/>
                </a:lnTo>
                <a:lnTo>
                  <a:pt x="234" y="544"/>
                </a:lnTo>
                <a:lnTo>
                  <a:pt x="354" y="424"/>
                </a:lnTo>
                <a:lnTo>
                  <a:pt x="658" y="120"/>
                </a:lnTo>
                <a:lnTo>
                  <a:pt x="539"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4" name="Freeform 31">
            <a:extLst>
              <a:ext uri="{FF2B5EF4-FFF2-40B4-BE49-F238E27FC236}">
                <a16:creationId xmlns:a16="http://schemas.microsoft.com/office/drawing/2014/main" id="{5FC68FCC-9C06-4441-B48F-624F5162EED2}"/>
              </a:ext>
            </a:extLst>
          </p:cNvPr>
          <p:cNvSpPr>
            <a:spLocks/>
          </p:cNvSpPr>
          <p:nvPr/>
        </p:nvSpPr>
        <p:spPr bwMode="auto">
          <a:xfrm>
            <a:off x="2401739" y="3195696"/>
            <a:ext cx="183953" cy="168708"/>
          </a:xfrm>
          <a:custGeom>
            <a:avLst/>
            <a:gdLst>
              <a:gd name="T0" fmla="*/ 539 w 658"/>
              <a:gd name="T1" fmla="*/ 0 h 544"/>
              <a:gd name="T2" fmla="*/ 234 w 658"/>
              <a:gd name="T3" fmla="*/ 305 h 544"/>
              <a:gd name="T4" fmla="*/ 119 w 658"/>
              <a:gd name="T5" fmla="*/ 190 h 544"/>
              <a:gd name="T6" fmla="*/ 0 w 658"/>
              <a:gd name="T7" fmla="*/ 309 h 544"/>
              <a:gd name="T8" fmla="*/ 115 w 658"/>
              <a:gd name="T9" fmla="*/ 424 h 544"/>
              <a:gd name="T10" fmla="*/ 234 w 658"/>
              <a:gd name="T11" fmla="*/ 544 h 544"/>
              <a:gd name="T12" fmla="*/ 354 w 658"/>
              <a:gd name="T13" fmla="*/ 424 h 544"/>
              <a:gd name="T14" fmla="*/ 658 w 658"/>
              <a:gd name="T15" fmla="*/ 120 h 544"/>
              <a:gd name="T16" fmla="*/ 539 w 658"/>
              <a:gd name="T17"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8" h="544">
                <a:moveTo>
                  <a:pt x="539" y="0"/>
                </a:moveTo>
                <a:lnTo>
                  <a:pt x="234" y="305"/>
                </a:lnTo>
                <a:lnTo>
                  <a:pt x="119" y="190"/>
                </a:lnTo>
                <a:lnTo>
                  <a:pt x="0" y="309"/>
                </a:lnTo>
                <a:lnTo>
                  <a:pt x="115" y="424"/>
                </a:lnTo>
                <a:lnTo>
                  <a:pt x="234" y="544"/>
                </a:lnTo>
                <a:lnTo>
                  <a:pt x="354" y="424"/>
                </a:lnTo>
                <a:lnTo>
                  <a:pt x="658" y="120"/>
                </a:lnTo>
                <a:lnTo>
                  <a:pt x="539"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7" name="Rectangle 26">
            <a:extLst>
              <a:ext uri="{FF2B5EF4-FFF2-40B4-BE49-F238E27FC236}">
                <a16:creationId xmlns:a16="http://schemas.microsoft.com/office/drawing/2014/main" id="{43CBF76C-DE1E-4B3F-B304-6B723EB94F9A}"/>
              </a:ext>
            </a:extLst>
          </p:cNvPr>
          <p:cNvSpPr/>
          <p:nvPr/>
        </p:nvSpPr>
        <p:spPr>
          <a:xfrm>
            <a:off x="5304813" y="1307022"/>
            <a:ext cx="3559408" cy="535531"/>
          </a:xfrm>
          <a:prstGeom prst="rect">
            <a:avLst/>
          </a:prstGeom>
        </p:spPr>
        <p:txBody>
          <a:bodyPr wrap="square">
            <a:spAutoFit/>
          </a:bodyPr>
          <a:lstStyle/>
          <a:p>
            <a:pPr>
              <a:lnSpc>
                <a:spcPct val="80000"/>
              </a:lnSpc>
            </a:pPr>
            <a:r>
              <a:rPr lang="en-US" sz="1800" b="1" dirty="0" err="1">
                <a:solidFill>
                  <a:schemeClr val="tx1">
                    <a:lumMod val="85000"/>
                    <a:lumOff val="15000"/>
                  </a:schemeClr>
                </a:solidFill>
                <a:latin typeface="Raleway ExtraBold" panose="020B0903030101060003" pitchFamily="34" charset="0"/>
              </a:rPr>
              <a:t>Digitaliser</a:t>
            </a:r>
            <a:r>
              <a:rPr lang="en-US" sz="1800" b="1" dirty="0">
                <a:solidFill>
                  <a:schemeClr val="tx1">
                    <a:lumMod val="85000"/>
                    <a:lumOff val="15000"/>
                  </a:schemeClr>
                </a:solidFill>
                <a:latin typeface="Raleway ExtraBold" panose="020B0903030101060003" pitchFamily="34" charset="0"/>
              </a:rPr>
              <a:t> la </a:t>
            </a:r>
            <a:r>
              <a:rPr lang="en-US" sz="1800" b="1" dirty="0">
                <a:solidFill>
                  <a:schemeClr val="accent1"/>
                </a:solidFill>
                <a:latin typeface="Raleway ExtraBold" panose="020B0903030101060003" pitchFamily="34" charset="0"/>
              </a:rPr>
              <a:t>chaine de valeur  agricole</a:t>
            </a:r>
            <a:r>
              <a:rPr lang="id-ID" sz="1800" b="1" dirty="0">
                <a:solidFill>
                  <a:schemeClr val="accent1"/>
                </a:solidFill>
                <a:latin typeface="Raleway ExtraBold" panose="020B0903030101060003" pitchFamily="34" charset="0"/>
              </a:rPr>
              <a:t>.</a:t>
            </a:r>
            <a:endParaRPr lang="en-US" sz="1800" b="1" dirty="0">
              <a:solidFill>
                <a:schemeClr val="accent1"/>
              </a:solidFill>
              <a:latin typeface="Raleway ExtraBold" panose="020B0903030101060003" pitchFamily="34" charset="0"/>
            </a:endParaRPr>
          </a:p>
        </p:txBody>
      </p:sp>
      <p:sp>
        <p:nvSpPr>
          <p:cNvPr id="28" name="Pentagon 2">
            <a:extLst>
              <a:ext uri="{FF2B5EF4-FFF2-40B4-BE49-F238E27FC236}">
                <a16:creationId xmlns:a16="http://schemas.microsoft.com/office/drawing/2014/main" id="{70863C8B-9C92-4DF7-AD0A-8DD827E81C04}"/>
              </a:ext>
            </a:extLst>
          </p:cNvPr>
          <p:cNvSpPr/>
          <p:nvPr/>
        </p:nvSpPr>
        <p:spPr>
          <a:xfrm>
            <a:off x="5883949" y="2146735"/>
            <a:ext cx="1818369" cy="404734"/>
          </a:xfrm>
          <a:prstGeom prst="homePlate">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dirty="0">
                <a:solidFill>
                  <a:schemeClr val="bg1"/>
                </a:solidFill>
                <a:latin typeface="Raleway" pitchFamily="2" charset="0"/>
              </a:rPr>
              <a:t>MESURER</a:t>
            </a:r>
          </a:p>
        </p:txBody>
      </p:sp>
      <p:sp>
        <p:nvSpPr>
          <p:cNvPr id="29" name="Rectangle 28">
            <a:extLst>
              <a:ext uri="{FF2B5EF4-FFF2-40B4-BE49-F238E27FC236}">
                <a16:creationId xmlns:a16="http://schemas.microsoft.com/office/drawing/2014/main" id="{CE1CF24A-5115-4F50-B934-EAD3B167A2A3}"/>
              </a:ext>
            </a:extLst>
          </p:cNvPr>
          <p:cNvSpPr/>
          <p:nvPr/>
        </p:nvSpPr>
        <p:spPr>
          <a:xfrm>
            <a:off x="5526893" y="2144124"/>
            <a:ext cx="354903" cy="40734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7DB544"/>
                </a:solidFill>
                <a:effectLst/>
                <a:uLnTx/>
                <a:uFillTx/>
                <a:latin typeface="Raleway" pitchFamily="2" charset="0"/>
              </a:rPr>
              <a:t>1</a:t>
            </a:r>
          </a:p>
        </p:txBody>
      </p:sp>
      <p:sp>
        <p:nvSpPr>
          <p:cNvPr id="30" name="Pentagon 21">
            <a:extLst>
              <a:ext uri="{FF2B5EF4-FFF2-40B4-BE49-F238E27FC236}">
                <a16:creationId xmlns:a16="http://schemas.microsoft.com/office/drawing/2014/main" id="{F4A2AB57-819C-43EB-81A7-12366D8A9444}"/>
              </a:ext>
            </a:extLst>
          </p:cNvPr>
          <p:cNvSpPr/>
          <p:nvPr/>
        </p:nvSpPr>
        <p:spPr>
          <a:xfrm>
            <a:off x="6288964" y="2808444"/>
            <a:ext cx="2040753" cy="450511"/>
          </a:xfrm>
          <a:prstGeom prst="homePlate">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dirty="0">
                <a:solidFill>
                  <a:schemeClr val="bg1"/>
                </a:solidFill>
                <a:latin typeface="Raleway" pitchFamily="2" charset="0"/>
              </a:rPr>
              <a:t>DETECTETER GAPS &amp; ANOMALIES à TEMPS</a:t>
            </a:r>
          </a:p>
        </p:txBody>
      </p:sp>
      <p:sp>
        <p:nvSpPr>
          <p:cNvPr id="31" name="Rectangle 30">
            <a:extLst>
              <a:ext uri="{FF2B5EF4-FFF2-40B4-BE49-F238E27FC236}">
                <a16:creationId xmlns:a16="http://schemas.microsoft.com/office/drawing/2014/main" id="{5017F320-AEBA-4395-BAC1-E4B7030DE827}"/>
              </a:ext>
            </a:extLst>
          </p:cNvPr>
          <p:cNvSpPr/>
          <p:nvPr/>
        </p:nvSpPr>
        <p:spPr>
          <a:xfrm>
            <a:off x="5926183" y="2805538"/>
            <a:ext cx="372056" cy="4534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7DB544"/>
                </a:solidFill>
                <a:effectLst/>
                <a:uLnTx/>
                <a:uFillTx/>
                <a:latin typeface="Raleway" pitchFamily="2" charset="0"/>
              </a:rPr>
              <a:t>2</a:t>
            </a:r>
          </a:p>
        </p:txBody>
      </p:sp>
      <p:sp>
        <p:nvSpPr>
          <p:cNvPr id="32" name="Pentagon 23">
            <a:extLst>
              <a:ext uri="{FF2B5EF4-FFF2-40B4-BE49-F238E27FC236}">
                <a16:creationId xmlns:a16="http://schemas.microsoft.com/office/drawing/2014/main" id="{9DCDEDED-0BF5-4182-9C3E-BC25B58C1126}"/>
              </a:ext>
            </a:extLst>
          </p:cNvPr>
          <p:cNvSpPr/>
          <p:nvPr/>
        </p:nvSpPr>
        <p:spPr>
          <a:xfrm>
            <a:off x="6698623" y="3519021"/>
            <a:ext cx="1944793" cy="478560"/>
          </a:xfrm>
          <a:prstGeom prst="homePlate">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dirty="0">
                <a:solidFill>
                  <a:schemeClr val="bg1"/>
                </a:solidFill>
                <a:latin typeface="Raleway" pitchFamily="2" charset="0"/>
              </a:rPr>
              <a:t>ANALYSER &amp; REPARER</a:t>
            </a:r>
          </a:p>
        </p:txBody>
      </p:sp>
      <p:sp>
        <p:nvSpPr>
          <p:cNvPr id="33" name="Rectangle 32">
            <a:extLst>
              <a:ext uri="{FF2B5EF4-FFF2-40B4-BE49-F238E27FC236}">
                <a16:creationId xmlns:a16="http://schemas.microsoft.com/office/drawing/2014/main" id="{C901B6E1-E56D-4E5E-80E2-5A6C8013298A}"/>
              </a:ext>
            </a:extLst>
          </p:cNvPr>
          <p:cNvSpPr/>
          <p:nvPr/>
        </p:nvSpPr>
        <p:spPr>
          <a:xfrm>
            <a:off x="6319045" y="3515934"/>
            <a:ext cx="379578" cy="48164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7DB544"/>
                </a:solidFill>
                <a:effectLst/>
                <a:uLnTx/>
                <a:uFillTx/>
                <a:latin typeface="Raleway" pitchFamily="2" charset="0"/>
              </a:rPr>
              <a:t>3</a:t>
            </a:r>
          </a:p>
        </p:txBody>
      </p:sp>
      <p:sp>
        <p:nvSpPr>
          <p:cNvPr id="34" name="Pentagon 25">
            <a:extLst>
              <a:ext uri="{FF2B5EF4-FFF2-40B4-BE49-F238E27FC236}">
                <a16:creationId xmlns:a16="http://schemas.microsoft.com/office/drawing/2014/main" id="{04D6ED60-8902-4B95-B233-21325705196C}"/>
              </a:ext>
            </a:extLst>
          </p:cNvPr>
          <p:cNvSpPr/>
          <p:nvPr/>
        </p:nvSpPr>
        <p:spPr>
          <a:xfrm>
            <a:off x="7099008" y="4257646"/>
            <a:ext cx="1824735" cy="478826"/>
          </a:xfrm>
          <a:prstGeom prst="homePlate">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dirty="0">
                <a:solidFill>
                  <a:schemeClr val="bg1"/>
                </a:solidFill>
                <a:latin typeface="Raleway" pitchFamily="2" charset="0"/>
              </a:rPr>
              <a:t>APPRENDRE &amp; SET STANDARDS &gt; KPIs</a:t>
            </a:r>
          </a:p>
        </p:txBody>
      </p:sp>
      <p:sp>
        <p:nvSpPr>
          <p:cNvPr id="35" name="Rectangle 34">
            <a:extLst>
              <a:ext uri="{FF2B5EF4-FFF2-40B4-BE49-F238E27FC236}">
                <a16:creationId xmlns:a16="http://schemas.microsoft.com/office/drawing/2014/main" id="{459E8B0C-7CF3-46F4-9518-860EE026B1CC}"/>
              </a:ext>
            </a:extLst>
          </p:cNvPr>
          <p:cNvSpPr/>
          <p:nvPr/>
        </p:nvSpPr>
        <p:spPr>
          <a:xfrm>
            <a:off x="6698623" y="4254557"/>
            <a:ext cx="356145" cy="4819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7DB544"/>
                </a:solidFill>
                <a:effectLst/>
                <a:uLnTx/>
                <a:uFillTx/>
                <a:latin typeface="Raleway" pitchFamily="2" charset="0"/>
              </a:rPr>
              <a:t>4</a:t>
            </a:r>
          </a:p>
        </p:txBody>
      </p:sp>
      <p:pic>
        <p:nvPicPr>
          <p:cNvPr id="36" name="Picture Placeholder 4">
            <a:extLst>
              <a:ext uri="{FF2B5EF4-FFF2-40B4-BE49-F238E27FC236}">
                <a16:creationId xmlns:a16="http://schemas.microsoft.com/office/drawing/2014/main" id="{C41811C3-0B9E-46E7-AEDB-94CA4E8BA93E}"/>
              </a:ext>
            </a:extLst>
          </p:cNvPr>
          <p:cNvPicPr>
            <a:picLocks noChangeAspect="1"/>
          </p:cNvPicPr>
          <p:nvPr/>
        </p:nvPicPr>
        <p:blipFill>
          <a:blip r:embed="rId3">
            <a:extLst>
              <a:ext uri="{28A0092B-C50C-407E-A947-70E740481C1C}">
                <a14:useLocalDpi xmlns:a14="http://schemas.microsoft.com/office/drawing/2010/main" val="0"/>
              </a:ext>
            </a:extLst>
          </a:blip>
          <a:srcRect t="12268" b="12268"/>
          <a:stretch/>
        </p:blipFill>
        <p:spPr>
          <a:xfrm>
            <a:off x="2607774" y="2996765"/>
            <a:ext cx="4317568" cy="2173201"/>
          </a:xfrm>
          <a:custGeom>
            <a:avLst/>
            <a:gdLst>
              <a:gd name="connsiteX0" fmla="*/ 7507692 w 9891903"/>
              <a:gd name="connsiteY0" fmla="*/ 2563804 h 4978982"/>
              <a:gd name="connsiteX1" fmla="*/ 9891903 w 9891903"/>
              <a:gd name="connsiteY1" fmla="*/ 4978982 h 4978982"/>
              <a:gd name="connsiteX2" fmla="*/ 5123480 w 9891903"/>
              <a:gd name="connsiteY2" fmla="*/ 4978982 h 4978982"/>
              <a:gd name="connsiteX3" fmla="*/ 2384213 w 9891903"/>
              <a:gd name="connsiteY3" fmla="*/ 2563801 h 4978982"/>
              <a:gd name="connsiteX4" fmla="*/ 4768424 w 9891903"/>
              <a:gd name="connsiteY4" fmla="*/ 4978980 h 4978982"/>
              <a:gd name="connsiteX5" fmla="*/ 0 w 9891903"/>
              <a:gd name="connsiteY5" fmla="*/ 4978980 h 4978982"/>
              <a:gd name="connsiteX6" fmla="*/ 4945952 w 9891903"/>
              <a:gd name="connsiteY6" fmla="*/ 0 h 4978982"/>
              <a:gd name="connsiteX7" fmla="*/ 7435442 w 9891903"/>
              <a:gd name="connsiteY7" fmla="*/ 2489490 h 4978982"/>
              <a:gd name="connsiteX8" fmla="*/ 4945952 w 9891903"/>
              <a:gd name="connsiteY8" fmla="*/ 4978980 h 4978982"/>
              <a:gd name="connsiteX9" fmla="*/ 2456462 w 9891903"/>
              <a:gd name="connsiteY9" fmla="*/ 2489490 h 497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91903" h="4978982">
                <a:moveTo>
                  <a:pt x="7507692" y="2563804"/>
                </a:moveTo>
                <a:lnTo>
                  <a:pt x="9891903" y="4978982"/>
                </a:lnTo>
                <a:lnTo>
                  <a:pt x="5123480" y="4978982"/>
                </a:lnTo>
                <a:close/>
                <a:moveTo>
                  <a:pt x="2384213" y="2563801"/>
                </a:moveTo>
                <a:lnTo>
                  <a:pt x="4768424" y="4978980"/>
                </a:lnTo>
                <a:lnTo>
                  <a:pt x="0" y="4978980"/>
                </a:lnTo>
                <a:close/>
                <a:moveTo>
                  <a:pt x="4945952" y="0"/>
                </a:moveTo>
                <a:lnTo>
                  <a:pt x="7435442" y="2489490"/>
                </a:lnTo>
                <a:lnTo>
                  <a:pt x="4945952" y="4978980"/>
                </a:lnTo>
                <a:lnTo>
                  <a:pt x="2456462" y="2489490"/>
                </a:lnTo>
                <a:close/>
              </a:path>
            </a:pathLst>
          </a:cu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06"/>
        <p:cNvGrpSpPr/>
        <p:nvPr/>
      </p:nvGrpSpPr>
      <p:grpSpPr>
        <a:xfrm>
          <a:off x="0" y="0"/>
          <a:ext cx="0" cy="0"/>
          <a:chOff x="0" y="0"/>
          <a:chExt cx="0" cy="0"/>
        </a:xfrm>
      </p:grpSpPr>
      <p:sp>
        <p:nvSpPr>
          <p:cNvPr id="507" name="Google Shape;507;p42"/>
          <p:cNvSpPr/>
          <p:nvPr/>
        </p:nvSpPr>
        <p:spPr>
          <a:xfrm>
            <a:off x="4212000" y="3240775"/>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2"/>
          <p:cNvSpPr/>
          <p:nvPr/>
        </p:nvSpPr>
        <p:spPr>
          <a:xfrm>
            <a:off x="1407588" y="3240775"/>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2"/>
          <p:cNvSpPr txBox="1">
            <a:spLocks noGrp="1"/>
          </p:cNvSpPr>
          <p:nvPr>
            <p:ph type="subTitle" idx="5"/>
          </p:nvPr>
        </p:nvSpPr>
        <p:spPr>
          <a:xfrm>
            <a:off x="3344400" y="2258775"/>
            <a:ext cx="24552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a:t>
            </a:r>
            <a:endParaRPr/>
          </a:p>
        </p:txBody>
      </p:sp>
      <p:sp>
        <p:nvSpPr>
          <p:cNvPr id="510" name="Google Shape;510;p42"/>
          <p:cNvSpPr txBox="1">
            <a:spLocks noGrp="1"/>
          </p:cNvSpPr>
          <p:nvPr>
            <p:ph type="subTitle" idx="6"/>
          </p:nvPr>
        </p:nvSpPr>
        <p:spPr>
          <a:xfrm>
            <a:off x="6148800" y="2258775"/>
            <a:ext cx="24552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511" name="Google Shape;511;p42"/>
          <p:cNvSpPr txBox="1">
            <a:spLocks noGrp="1"/>
          </p:cNvSpPr>
          <p:nvPr>
            <p:ph type="title"/>
          </p:nvPr>
        </p:nvSpPr>
        <p:spPr>
          <a:xfrm>
            <a:off x="592600" y="5335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COMPETITORS</a:t>
            </a:r>
            <a:endParaRPr/>
          </a:p>
        </p:txBody>
      </p:sp>
      <p:sp>
        <p:nvSpPr>
          <p:cNvPr id="512" name="Google Shape;512;p42"/>
          <p:cNvSpPr txBox="1">
            <a:spLocks noGrp="1"/>
          </p:cNvSpPr>
          <p:nvPr>
            <p:ph type="subTitle" idx="1"/>
          </p:nvPr>
        </p:nvSpPr>
        <p:spPr>
          <a:xfrm>
            <a:off x="540000" y="1824225"/>
            <a:ext cx="2455200" cy="360000"/>
          </a:xfrm>
          <a:prstGeom prst="rect">
            <a:avLst/>
          </a:prstGeom>
        </p:spPr>
        <p:txBody>
          <a:bodyPr spcFirstLastPara="1" wrap="square" lIns="91425" tIns="91425" rIns="387250" bIns="91425" anchor="ctr" anchorCtr="0">
            <a:noAutofit/>
          </a:bodyPr>
          <a:lstStyle/>
          <a:p>
            <a:pPr marL="269999" lvl="0" indent="0" algn="ctr" rtl="0">
              <a:spcBef>
                <a:spcPts val="0"/>
              </a:spcBef>
              <a:spcAft>
                <a:spcPts val="0"/>
              </a:spcAft>
              <a:buNone/>
            </a:pPr>
            <a:r>
              <a:rPr lang="en"/>
              <a:t>Neptune</a:t>
            </a:r>
            <a:endParaRPr/>
          </a:p>
        </p:txBody>
      </p:sp>
      <p:sp>
        <p:nvSpPr>
          <p:cNvPr id="513" name="Google Shape;513;p42"/>
          <p:cNvSpPr txBox="1">
            <a:spLocks noGrp="1"/>
          </p:cNvSpPr>
          <p:nvPr>
            <p:ph type="subTitle" idx="2"/>
          </p:nvPr>
        </p:nvSpPr>
        <p:spPr>
          <a:xfrm>
            <a:off x="3344400" y="1824225"/>
            <a:ext cx="2455200" cy="3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514" name="Google Shape;514;p42"/>
          <p:cNvSpPr txBox="1">
            <a:spLocks noGrp="1"/>
          </p:cNvSpPr>
          <p:nvPr>
            <p:ph type="subTitle" idx="3"/>
          </p:nvPr>
        </p:nvSpPr>
        <p:spPr>
          <a:xfrm>
            <a:off x="6148800" y="1824225"/>
            <a:ext cx="2455200" cy="3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grpSp>
        <p:nvGrpSpPr>
          <p:cNvPr id="515" name="Google Shape;515;p42"/>
          <p:cNvGrpSpPr/>
          <p:nvPr/>
        </p:nvGrpSpPr>
        <p:grpSpPr>
          <a:xfrm>
            <a:off x="7016400" y="3240775"/>
            <a:ext cx="720000" cy="720000"/>
            <a:chOff x="7016400" y="3240775"/>
            <a:chExt cx="720000" cy="720000"/>
          </a:xfrm>
        </p:grpSpPr>
        <p:sp>
          <p:nvSpPr>
            <p:cNvPr id="516" name="Google Shape;516;p42"/>
            <p:cNvSpPr/>
            <p:nvPr/>
          </p:nvSpPr>
          <p:spPr>
            <a:xfrm>
              <a:off x="7016400" y="3240775"/>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 name="Google Shape;517;p42"/>
            <p:cNvGrpSpPr/>
            <p:nvPr/>
          </p:nvGrpSpPr>
          <p:grpSpPr>
            <a:xfrm>
              <a:off x="7106396" y="3330763"/>
              <a:ext cx="540000" cy="540012"/>
              <a:chOff x="3539102" y="2427549"/>
              <a:chExt cx="355099" cy="355481"/>
            </a:xfrm>
          </p:grpSpPr>
          <p:sp>
            <p:nvSpPr>
              <p:cNvPr id="518" name="Google Shape;518;p42"/>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2"/>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0" name="Google Shape;520;p42"/>
          <p:cNvSpPr/>
          <p:nvPr/>
        </p:nvSpPr>
        <p:spPr>
          <a:xfrm>
            <a:off x="4304177" y="3330766"/>
            <a:ext cx="540006" cy="53999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 name="Google Shape;521;p42"/>
          <p:cNvGrpSpPr/>
          <p:nvPr/>
        </p:nvGrpSpPr>
        <p:grpSpPr>
          <a:xfrm>
            <a:off x="1497587" y="3330773"/>
            <a:ext cx="540001" cy="539997"/>
            <a:chOff x="3996113" y="4291176"/>
            <a:chExt cx="336512" cy="335048"/>
          </a:xfrm>
        </p:grpSpPr>
        <p:sp>
          <p:nvSpPr>
            <p:cNvPr id="522" name="Google Shape;522;p42"/>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2"/>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2"/>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 name="Google Shape;525;p42"/>
          <p:cNvGrpSpPr/>
          <p:nvPr/>
        </p:nvGrpSpPr>
        <p:grpSpPr>
          <a:xfrm>
            <a:off x="1591275" y="4074125"/>
            <a:ext cx="352625" cy="74500"/>
            <a:chOff x="1404525" y="4074125"/>
            <a:chExt cx="352625" cy="74500"/>
          </a:xfrm>
        </p:grpSpPr>
        <p:sp>
          <p:nvSpPr>
            <p:cNvPr id="526" name="Google Shape;526;p42"/>
            <p:cNvSpPr/>
            <p:nvPr/>
          </p:nvSpPr>
          <p:spPr>
            <a:xfrm>
              <a:off x="1404525" y="40741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accent1"/>
            </a:solidFill>
            <a:ln>
              <a:solidFill>
                <a:srgbClr val="9DD32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2"/>
            <p:cNvSpPr/>
            <p:nvPr/>
          </p:nvSpPr>
          <p:spPr>
            <a:xfrm>
              <a:off x="1548925" y="40741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2"/>
            <p:cNvSpPr/>
            <p:nvPr/>
          </p:nvSpPr>
          <p:spPr>
            <a:xfrm>
              <a:off x="1693300" y="40741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 name="Google Shape;529;p42"/>
          <p:cNvGrpSpPr/>
          <p:nvPr/>
        </p:nvGrpSpPr>
        <p:grpSpPr>
          <a:xfrm>
            <a:off x="4402075" y="4074125"/>
            <a:ext cx="352625" cy="74500"/>
            <a:chOff x="4402075" y="4074125"/>
            <a:chExt cx="352625" cy="74500"/>
          </a:xfrm>
        </p:grpSpPr>
        <p:sp>
          <p:nvSpPr>
            <p:cNvPr id="530" name="Google Shape;530;p42"/>
            <p:cNvSpPr/>
            <p:nvPr/>
          </p:nvSpPr>
          <p:spPr>
            <a:xfrm>
              <a:off x="4402075" y="40741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2"/>
            <p:cNvSpPr/>
            <p:nvPr/>
          </p:nvSpPr>
          <p:spPr>
            <a:xfrm>
              <a:off x="4546475" y="40741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2"/>
            <p:cNvSpPr/>
            <p:nvPr/>
          </p:nvSpPr>
          <p:spPr>
            <a:xfrm>
              <a:off x="4690850" y="40741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42"/>
          <p:cNvGrpSpPr/>
          <p:nvPr/>
        </p:nvGrpSpPr>
        <p:grpSpPr>
          <a:xfrm>
            <a:off x="7204300" y="4074125"/>
            <a:ext cx="352625" cy="74500"/>
            <a:chOff x="7204300" y="4074125"/>
            <a:chExt cx="352625" cy="74500"/>
          </a:xfrm>
        </p:grpSpPr>
        <p:sp>
          <p:nvSpPr>
            <p:cNvPr id="534" name="Google Shape;534;p42"/>
            <p:cNvSpPr/>
            <p:nvPr/>
          </p:nvSpPr>
          <p:spPr>
            <a:xfrm>
              <a:off x="7204300" y="40741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2"/>
            <p:cNvSpPr/>
            <p:nvPr/>
          </p:nvSpPr>
          <p:spPr>
            <a:xfrm>
              <a:off x="7348700" y="40741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2"/>
            <p:cNvSpPr/>
            <p:nvPr/>
          </p:nvSpPr>
          <p:spPr>
            <a:xfrm>
              <a:off x="7493075" y="40741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 name="Google Shape;537;p42"/>
          <p:cNvSpPr txBox="1">
            <a:spLocks noGrp="1"/>
          </p:cNvSpPr>
          <p:nvPr>
            <p:ph type="subTitle" idx="4"/>
          </p:nvPr>
        </p:nvSpPr>
        <p:spPr>
          <a:xfrm>
            <a:off x="540000" y="2258775"/>
            <a:ext cx="24552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43"/>
          <p:cNvSpPr txBox="1">
            <a:spLocks noGrp="1"/>
          </p:cNvSpPr>
          <p:nvPr>
            <p:ph type="title"/>
          </p:nvPr>
        </p:nvSpPr>
        <p:spPr>
          <a:xfrm>
            <a:off x="1208650" y="532800"/>
            <a:ext cx="2520000" cy="7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THEM</a:t>
            </a:r>
            <a:endParaRPr/>
          </a:p>
        </p:txBody>
      </p:sp>
      <p:sp>
        <p:nvSpPr>
          <p:cNvPr id="543" name="Google Shape;543;p43"/>
          <p:cNvSpPr txBox="1">
            <a:spLocks noGrp="1"/>
          </p:cNvSpPr>
          <p:nvPr>
            <p:ph type="subTitle" idx="1"/>
          </p:nvPr>
        </p:nvSpPr>
        <p:spPr>
          <a:xfrm>
            <a:off x="1208650" y="1824225"/>
            <a:ext cx="2520000" cy="108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a:t>
            </a:r>
            <a:endParaRPr/>
          </a:p>
        </p:txBody>
      </p:sp>
      <p:sp>
        <p:nvSpPr>
          <p:cNvPr id="544" name="Google Shape;544;p43"/>
          <p:cNvSpPr txBox="1">
            <a:spLocks noGrp="1"/>
          </p:cNvSpPr>
          <p:nvPr>
            <p:ph type="subTitle" idx="2"/>
          </p:nvPr>
        </p:nvSpPr>
        <p:spPr>
          <a:xfrm>
            <a:off x="5415350" y="1824225"/>
            <a:ext cx="2520000" cy="108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Despite being red, Mars </a:t>
            </a:r>
            <a:endParaRPr>
              <a:solidFill>
                <a:schemeClr val="dk1"/>
              </a:solidFill>
            </a:endParaRPr>
          </a:p>
          <a:p>
            <a:pPr marL="0" lvl="0" indent="0" algn="ctr" rtl="0">
              <a:spcBef>
                <a:spcPts val="0"/>
              </a:spcBef>
              <a:spcAft>
                <a:spcPts val="0"/>
              </a:spcAft>
              <a:buNone/>
            </a:pPr>
            <a:r>
              <a:rPr lang="en">
                <a:solidFill>
                  <a:schemeClr val="dk1"/>
                </a:solidFill>
              </a:rPr>
              <a:t>is a cold place</a:t>
            </a:r>
            <a:r>
              <a:rPr lang="en"/>
              <a:t> </a:t>
            </a:r>
            <a:r>
              <a:rPr lang="en">
                <a:solidFill>
                  <a:schemeClr val="dk1"/>
                </a:solidFill>
              </a:rPr>
              <a:t>full of iron oxide dust</a:t>
            </a:r>
            <a:endParaRPr/>
          </a:p>
        </p:txBody>
      </p:sp>
      <p:sp>
        <p:nvSpPr>
          <p:cNvPr id="545" name="Google Shape;545;p43"/>
          <p:cNvSpPr txBox="1">
            <a:spLocks noGrp="1"/>
          </p:cNvSpPr>
          <p:nvPr>
            <p:ph type="title" idx="3"/>
          </p:nvPr>
        </p:nvSpPr>
        <p:spPr>
          <a:xfrm>
            <a:off x="5415350" y="532800"/>
            <a:ext cx="2520000" cy="7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a:t>
            </a:r>
            <a:endParaRPr/>
          </a:p>
        </p:txBody>
      </p:sp>
      <p:sp>
        <p:nvSpPr>
          <p:cNvPr id="546" name="Google Shape;546;p43"/>
          <p:cNvSpPr/>
          <p:nvPr/>
        </p:nvSpPr>
        <p:spPr>
          <a:xfrm rot="10800000" flipH="1">
            <a:off x="4262338" y="1514175"/>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cxnSp>
        <p:nvCxnSpPr>
          <p:cNvPr id="551" name="Google Shape;551;p44"/>
          <p:cNvCxnSpPr/>
          <p:nvPr/>
        </p:nvCxnSpPr>
        <p:spPr>
          <a:xfrm>
            <a:off x="2819250" y="3878250"/>
            <a:ext cx="3505500" cy="0"/>
          </a:xfrm>
          <a:prstGeom prst="straightConnector1">
            <a:avLst/>
          </a:prstGeom>
          <a:noFill/>
          <a:ln w="9525" cap="flat" cmpd="sng">
            <a:solidFill>
              <a:schemeClr val="dk1"/>
            </a:solidFill>
            <a:prstDash val="solid"/>
            <a:round/>
            <a:headEnd type="none" w="med" len="med"/>
            <a:tailEnd type="none" w="med" len="med"/>
          </a:ln>
        </p:spPr>
      </p:cxnSp>
      <p:sp>
        <p:nvSpPr>
          <p:cNvPr id="552" name="Google Shape;552;p44"/>
          <p:cNvSpPr/>
          <p:nvPr/>
        </p:nvSpPr>
        <p:spPr>
          <a:xfrm>
            <a:off x="3989129" y="1958825"/>
            <a:ext cx="318600" cy="1539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4"/>
          <p:cNvSpPr/>
          <p:nvPr/>
        </p:nvSpPr>
        <p:spPr>
          <a:xfrm>
            <a:off x="4843195" y="1958825"/>
            <a:ext cx="318600" cy="1539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4"/>
          <p:cNvSpPr/>
          <p:nvPr/>
        </p:nvSpPr>
        <p:spPr>
          <a:xfrm>
            <a:off x="5697274" y="1958825"/>
            <a:ext cx="318600" cy="1539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4"/>
          <p:cNvSpPr/>
          <p:nvPr/>
        </p:nvSpPr>
        <p:spPr>
          <a:xfrm>
            <a:off x="3135075" y="1958825"/>
            <a:ext cx="318600" cy="1539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4"/>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MARKET SIZE</a:t>
            </a:r>
            <a:endParaRPr/>
          </a:p>
        </p:txBody>
      </p:sp>
      <p:sp>
        <p:nvSpPr>
          <p:cNvPr id="557" name="Google Shape;557;p44"/>
          <p:cNvSpPr/>
          <p:nvPr/>
        </p:nvSpPr>
        <p:spPr>
          <a:xfrm>
            <a:off x="3211239" y="2695955"/>
            <a:ext cx="159300" cy="802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4"/>
          <p:cNvSpPr/>
          <p:nvPr/>
        </p:nvSpPr>
        <p:spPr>
          <a:xfrm>
            <a:off x="4065318" y="2259961"/>
            <a:ext cx="159300" cy="1238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4"/>
          <p:cNvSpPr/>
          <p:nvPr/>
        </p:nvSpPr>
        <p:spPr>
          <a:xfrm>
            <a:off x="4919388" y="2030724"/>
            <a:ext cx="159300" cy="1467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4"/>
          <p:cNvSpPr/>
          <p:nvPr/>
        </p:nvSpPr>
        <p:spPr>
          <a:xfrm>
            <a:off x="5773450" y="3113927"/>
            <a:ext cx="159300" cy="384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4"/>
          <p:cNvSpPr txBox="1">
            <a:spLocks noGrp="1"/>
          </p:cNvSpPr>
          <p:nvPr>
            <p:ph type="subTitle" idx="4294967295"/>
          </p:nvPr>
        </p:nvSpPr>
        <p:spPr>
          <a:xfrm>
            <a:off x="2848399" y="4157925"/>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b="1">
                <a:solidFill>
                  <a:schemeClr val="dk1"/>
                </a:solidFill>
                <a:latin typeface="Overpass"/>
                <a:ea typeface="Overpass"/>
                <a:cs typeface="Overpass"/>
                <a:sym typeface="Overpass"/>
              </a:rPr>
              <a:t>Venus</a:t>
            </a:r>
            <a:endParaRPr b="1">
              <a:solidFill>
                <a:schemeClr val="dk1"/>
              </a:solidFill>
              <a:latin typeface="Overpass"/>
              <a:ea typeface="Overpass"/>
              <a:cs typeface="Overpass"/>
              <a:sym typeface="Overpass"/>
            </a:endParaRPr>
          </a:p>
        </p:txBody>
      </p:sp>
      <p:sp>
        <p:nvSpPr>
          <p:cNvPr id="562" name="Google Shape;562;p44"/>
          <p:cNvSpPr txBox="1">
            <a:spLocks noGrp="1"/>
          </p:cNvSpPr>
          <p:nvPr>
            <p:ph type="subTitle" idx="4294967295"/>
          </p:nvPr>
        </p:nvSpPr>
        <p:spPr>
          <a:xfrm>
            <a:off x="3702463" y="4157925"/>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b="1">
                <a:solidFill>
                  <a:schemeClr val="dk1"/>
                </a:solidFill>
                <a:latin typeface="Overpass"/>
                <a:ea typeface="Overpass"/>
                <a:cs typeface="Overpass"/>
                <a:sym typeface="Overpass"/>
              </a:rPr>
              <a:t>Jupiter</a:t>
            </a:r>
            <a:endParaRPr b="1">
              <a:solidFill>
                <a:schemeClr val="dk1"/>
              </a:solidFill>
              <a:latin typeface="Overpass"/>
              <a:ea typeface="Overpass"/>
              <a:cs typeface="Overpass"/>
              <a:sym typeface="Overpass"/>
            </a:endParaRPr>
          </a:p>
        </p:txBody>
      </p:sp>
      <p:sp>
        <p:nvSpPr>
          <p:cNvPr id="563" name="Google Shape;563;p44"/>
          <p:cNvSpPr txBox="1">
            <a:spLocks noGrp="1"/>
          </p:cNvSpPr>
          <p:nvPr>
            <p:ph type="subTitle" idx="4294967295"/>
          </p:nvPr>
        </p:nvSpPr>
        <p:spPr>
          <a:xfrm>
            <a:off x="4559999" y="4157925"/>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b="1">
                <a:solidFill>
                  <a:schemeClr val="accent1"/>
                </a:solidFill>
                <a:latin typeface="Overpass"/>
                <a:ea typeface="Overpass"/>
                <a:cs typeface="Overpass"/>
                <a:sym typeface="Overpass"/>
              </a:rPr>
              <a:t>Saturn</a:t>
            </a:r>
            <a:endParaRPr b="1">
              <a:solidFill>
                <a:schemeClr val="accent1"/>
              </a:solidFill>
              <a:latin typeface="Overpass"/>
              <a:ea typeface="Overpass"/>
              <a:cs typeface="Overpass"/>
              <a:sym typeface="Overpass"/>
            </a:endParaRPr>
          </a:p>
        </p:txBody>
      </p:sp>
      <p:sp>
        <p:nvSpPr>
          <p:cNvPr id="564" name="Google Shape;564;p44"/>
          <p:cNvSpPr txBox="1">
            <a:spLocks noGrp="1"/>
          </p:cNvSpPr>
          <p:nvPr>
            <p:ph type="subTitle" idx="4294967295"/>
          </p:nvPr>
        </p:nvSpPr>
        <p:spPr>
          <a:xfrm>
            <a:off x="5410598" y="4157925"/>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b="1">
                <a:solidFill>
                  <a:schemeClr val="dk1"/>
                </a:solidFill>
                <a:latin typeface="Overpass"/>
                <a:ea typeface="Overpass"/>
                <a:cs typeface="Overpass"/>
                <a:sym typeface="Overpass"/>
              </a:rPr>
              <a:t>Mars</a:t>
            </a:r>
            <a:endParaRPr b="1">
              <a:solidFill>
                <a:schemeClr val="dk1"/>
              </a:solidFill>
              <a:latin typeface="Overpass"/>
              <a:ea typeface="Overpass"/>
              <a:cs typeface="Overpass"/>
              <a:sym typeface="Overpass"/>
            </a:endParaRPr>
          </a:p>
        </p:txBody>
      </p:sp>
      <p:sp>
        <p:nvSpPr>
          <p:cNvPr id="565" name="Google Shape;565;p44"/>
          <p:cNvSpPr/>
          <p:nvPr/>
        </p:nvSpPr>
        <p:spPr>
          <a:xfrm>
            <a:off x="5824094" y="384490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4"/>
          <p:cNvSpPr/>
          <p:nvPr/>
        </p:nvSpPr>
        <p:spPr>
          <a:xfrm>
            <a:off x="4968306" y="3844900"/>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4"/>
          <p:cNvSpPr/>
          <p:nvPr/>
        </p:nvSpPr>
        <p:spPr>
          <a:xfrm>
            <a:off x="3256719" y="384490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4"/>
          <p:cNvSpPr/>
          <p:nvPr/>
        </p:nvSpPr>
        <p:spPr>
          <a:xfrm>
            <a:off x="4112519" y="384490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4"/>
          <p:cNvSpPr/>
          <p:nvPr/>
        </p:nvSpPr>
        <p:spPr>
          <a:xfrm rot="5400000">
            <a:off x="570300" y="3570813"/>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4"/>
          <p:cNvSpPr txBox="1">
            <a:spLocks noGrp="1"/>
          </p:cNvSpPr>
          <p:nvPr>
            <p:ph type="body" idx="4294967295"/>
          </p:nvPr>
        </p:nvSpPr>
        <p:spPr>
          <a:xfrm>
            <a:off x="2984450" y="1354324"/>
            <a:ext cx="6129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50%</a:t>
            </a:r>
            <a:endParaRPr/>
          </a:p>
        </p:txBody>
      </p:sp>
      <p:sp>
        <p:nvSpPr>
          <p:cNvPr id="571" name="Google Shape;571;p44"/>
          <p:cNvSpPr txBox="1">
            <a:spLocks noGrp="1"/>
          </p:cNvSpPr>
          <p:nvPr>
            <p:ph type="body" idx="4294967295"/>
          </p:nvPr>
        </p:nvSpPr>
        <p:spPr>
          <a:xfrm>
            <a:off x="3841988" y="1354324"/>
            <a:ext cx="6129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80%</a:t>
            </a:r>
            <a:endParaRPr/>
          </a:p>
        </p:txBody>
      </p:sp>
      <p:sp>
        <p:nvSpPr>
          <p:cNvPr id="572" name="Google Shape;572;p44"/>
          <p:cNvSpPr txBox="1">
            <a:spLocks noGrp="1"/>
          </p:cNvSpPr>
          <p:nvPr>
            <p:ph type="body" idx="4294967295"/>
          </p:nvPr>
        </p:nvSpPr>
        <p:spPr>
          <a:xfrm>
            <a:off x="4692588" y="1354324"/>
            <a:ext cx="6129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98%</a:t>
            </a:r>
            <a:endParaRPr/>
          </a:p>
        </p:txBody>
      </p:sp>
      <p:sp>
        <p:nvSpPr>
          <p:cNvPr id="573" name="Google Shape;573;p44"/>
          <p:cNvSpPr txBox="1">
            <a:spLocks noGrp="1"/>
          </p:cNvSpPr>
          <p:nvPr>
            <p:ph type="body" idx="4294967295"/>
          </p:nvPr>
        </p:nvSpPr>
        <p:spPr>
          <a:xfrm>
            <a:off x="5543188" y="1354324"/>
            <a:ext cx="6129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20%</a:t>
            </a:r>
            <a:endParaRPr/>
          </a:p>
        </p:txBody>
      </p:sp>
      <p:grpSp>
        <p:nvGrpSpPr>
          <p:cNvPr id="574" name="Google Shape;574;p44"/>
          <p:cNvGrpSpPr/>
          <p:nvPr/>
        </p:nvGrpSpPr>
        <p:grpSpPr>
          <a:xfrm>
            <a:off x="7572325" y="696025"/>
            <a:ext cx="866325" cy="315400"/>
            <a:chOff x="6008725" y="1231300"/>
            <a:chExt cx="866325" cy="315400"/>
          </a:xfrm>
        </p:grpSpPr>
        <p:sp>
          <p:nvSpPr>
            <p:cNvPr id="575" name="Google Shape;575;p44"/>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4"/>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4"/>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4"/>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4"/>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4"/>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4"/>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4"/>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4"/>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4"/>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4"/>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4"/>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4"/>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4"/>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4"/>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4"/>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4"/>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4"/>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4"/>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4"/>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4"/>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44"/>
          <p:cNvGrpSpPr/>
          <p:nvPr/>
        </p:nvGrpSpPr>
        <p:grpSpPr>
          <a:xfrm>
            <a:off x="8365663" y="3190350"/>
            <a:ext cx="72975" cy="1219650"/>
            <a:chOff x="7003425" y="480550"/>
            <a:chExt cx="72975" cy="1219650"/>
          </a:xfrm>
        </p:grpSpPr>
        <p:sp>
          <p:nvSpPr>
            <p:cNvPr id="597" name="Google Shape;597;p44"/>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4"/>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4"/>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4"/>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4"/>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4"/>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4"/>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4"/>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4"/>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09"/>
        <p:cNvGrpSpPr/>
        <p:nvPr/>
      </p:nvGrpSpPr>
      <p:grpSpPr>
        <a:xfrm>
          <a:off x="0" y="0"/>
          <a:ext cx="0" cy="0"/>
          <a:chOff x="0" y="0"/>
          <a:chExt cx="0" cy="0"/>
        </a:xfrm>
      </p:grpSpPr>
      <p:sp>
        <p:nvSpPr>
          <p:cNvPr id="610" name="Google Shape;610;p45"/>
          <p:cNvSpPr txBox="1">
            <a:spLocks noGrp="1"/>
          </p:cNvSpPr>
          <p:nvPr>
            <p:ph type="subTitle" idx="13"/>
          </p:nvPr>
        </p:nvSpPr>
        <p:spPr>
          <a:xfrm>
            <a:off x="6111050" y="3679803"/>
            <a:ext cx="2376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611" name="Google Shape;611;p45"/>
          <p:cNvSpPr txBox="1">
            <a:spLocks noGrp="1"/>
          </p:cNvSpPr>
          <p:nvPr>
            <p:ph type="subTitle" idx="14"/>
          </p:nvPr>
        </p:nvSpPr>
        <p:spPr>
          <a:xfrm>
            <a:off x="860975" y="3679798"/>
            <a:ext cx="2376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612" name="Google Shape;612;p45"/>
          <p:cNvSpPr txBox="1">
            <a:spLocks noGrp="1"/>
          </p:cNvSpPr>
          <p:nvPr>
            <p:ph type="subTitle" idx="15"/>
          </p:nvPr>
        </p:nvSpPr>
        <p:spPr>
          <a:xfrm>
            <a:off x="3485688" y="3679798"/>
            <a:ext cx="2376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613" name="Google Shape;613;p45"/>
          <p:cNvSpPr txBox="1">
            <a:spLocks noGrp="1"/>
          </p:cNvSpPr>
          <p:nvPr>
            <p:ph type="subTitle" idx="7"/>
          </p:nvPr>
        </p:nvSpPr>
        <p:spPr>
          <a:xfrm>
            <a:off x="860975" y="2145698"/>
            <a:ext cx="2376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Venus has a</a:t>
            </a:r>
            <a:endParaRPr>
              <a:solidFill>
                <a:schemeClr val="dk1"/>
              </a:solidFill>
            </a:endParaRPr>
          </a:p>
          <a:p>
            <a:pPr marL="0" lvl="0" indent="0" algn="l" rtl="0">
              <a:spcBef>
                <a:spcPts val="0"/>
              </a:spcBef>
              <a:spcAft>
                <a:spcPts val="0"/>
              </a:spcAft>
              <a:buNone/>
            </a:pPr>
            <a:r>
              <a:rPr lang="en">
                <a:solidFill>
                  <a:schemeClr val="dk1"/>
                </a:solidFill>
              </a:rPr>
              <a:t>beautiful name</a:t>
            </a:r>
            <a:endParaRPr>
              <a:solidFill>
                <a:schemeClr val="dk1"/>
              </a:solidFill>
            </a:endParaRPr>
          </a:p>
        </p:txBody>
      </p:sp>
      <p:sp>
        <p:nvSpPr>
          <p:cNvPr id="614" name="Google Shape;614;p45"/>
          <p:cNvSpPr txBox="1">
            <a:spLocks noGrp="1"/>
          </p:cNvSpPr>
          <p:nvPr>
            <p:ph type="subTitle" idx="8"/>
          </p:nvPr>
        </p:nvSpPr>
        <p:spPr>
          <a:xfrm>
            <a:off x="3485688" y="2145698"/>
            <a:ext cx="2376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Jupiter is the</a:t>
            </a:r>
            <a:endParaRPr>
              <a:solidFill>
                <a:schemeClr val="dk1"/>
              </a:solidFill>
            </a:endParaRPr>
          </a:p>
          <a:p>
            <a:pPr marL="0" lvl="0" indent="0" algn="l" rtl="0">
              <a:spcBef>
                <a:spcPts val="0"/>
              </a:spcBef>
              <a:spcAft>
                <a:spcPts val="0"/>
              </a:spcAft>
              <a:buNone/>
            </a:pPr>
            <a:r>
              <a:rPr lang="en">
                <a:solidFill>
                  <a:schemeClr val="dk1"/>
                </a:solidFill>
              </a:rPr>
              <a:t>biggest planet</a:t>
            </a:r>
            <a:endParaRPr>
              <a:solidFill>
                <a:schemeClr val="dk1"/>
              </a:solidFill>
            </a:endParaRPr>
          </a:p>
        </p:txBody>
      </p:sp>
      <p:sp>
        <p:nvSpPr>
          <p:cNvPr id="615" name="Google Shape;615;p45"/>
          <p:cNvSpPr txBox="1">
            <a:spLocks noGrp="1"/>
          </p:cNvSpPr>
          <p:nvPr>
            <p:ph type="subTitle" idx="9"/>
          </p:nvPr>
        </p:nvSpPr>
        <p:spPr>
          <a:xfrm>
            <a:off x="6111050" y="2145698"/>
            <a:ext cx="2376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Saturn is </a:t>
            </a:r>
            <a:r>
              <a:rPr lang="en"/>
              <a:t>a gas giant and has several rings</a:t>
            </a:r>
            <a:endParaRPr>
              <a:solidFill>
                <a:schemeClr val="dk1"/>
              </a:solidFill>
            </a:endParaRPr>
          </a:p>
        </p:txBody>
      </p:sp>
      <p:sp>
        <p:nvSpPr>
          <p:cNvPr id="616" name="Google Shape;616;p45"/>
          <p:cNvSpPr txBox="1">
            <a:spLocks noGrp="1"/>
          </p:cNvSpPr>
          <p:nvPr>
            <p:ph type="title"/>
          </p:nvPr>
        </p:nvSpPr>
        <p:spPr>
          <a:xfrm>
            <a:off x="594275" y="5335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SERVICES</a:t>
            </a:r>
            <a:endParaRPr/>
          </a:p>
        </p:txBody>
      </p:sp>
      <p:sp>
        <p:nvSpPr>
          <p:cNvPr id="617" name="Google Shape;617;p45"/>
          <p:cNvSpPr txBox="1">
            <a:spLocks noGrp="1"/>
          </p:cNvSpPr>
          <p:nvPr>
            <p:ph type="subTitle" idx="1"/>
          </p:nvPr>
        </p:nvSpPr>
        <p:spPr>
          <a:xfrm>
            <a:off x="862175" y="3245253"/>
            <a:ext cx="23748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618" name="Google Shape;618;p45"/>
          <p:cNvSpPr txBox="1">
            <a:spLocks noGrp="1"/>
          </p:cNvSpPr>
          <p:nvPr>
            <p:ph type="subTitle" idx="2"/>
          </p:nvPr>
        </p:nvSpPr>
        <p:spPr>
          <a:xfrm>
            <a:off x="3486275" y="3245255"/>
            <a:ext cx="23748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619" name="Google Shape;619;p45"/>
          <p:cNvSpPr txBox="1">
            <a:spLocks noGrp="1"/>
          </p:cNvSpPr>
          <p:nvPr>
            <p:ph type="subTitle" idx="3"/>
          </p:nvPr>
        </p:nvSpPr>
        <p:spPr>
          <a:xfrm>
            <a:off x="6110950" y="3245255"/>
            <a:ext cx="23748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620" name="Google Shape;620;p45"/>
          <p:cNvSpPr txBox="1">
            <a:spLocks noGrp="1"/>
          </p:cNvSpPr>
          <p:nvPr>
            <p:ph type="subTitle" idx="4"/>
          </p:nvPr>
        </p:nvSpPr>
        <p:spPr>
          <a:xfrm>
            <a:off x="862175" y="1711150"/>
            <a:ext cx="23748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621" name="Google Shape;621;p45"/>
          <p:cNvSpPr txBox="1">
            <a:spLocks noGrp="1"/>
          </p:cNvSpPr>
          <p:nvPr>
            <p:ph type="subTitle" idx="5"/>
          </p:nvPr>
        </p:nvSpPr>
        <p:spPr>
          <a:xfrm>
            <a:off x="3486275" y="1711150"/>
            <a:ext cx="23748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622" name="Google Shape;622;p45"/>
          <p:cNvSpPr txBox="1">
            <a:spLocks noGrp="1"/>
          </p:cNvSpPr>
          <p:nvPr>
            <p:ph type="subTitle" idx="6"/>
          </p:nvPr>
        </p:nvSpPr>
        <p:spPr>
          <a:xfrm>
            <a:off x="6110950" y="1711150"/>
            <a:ext cx="23748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623" name="Google Shape;623;p45"/>
          <p:cNvSpPr/>
          <p:nvPr/>
        </p:nvSpPr>
        <p:spPr>
          <a:xfrm>
            <a:off x="3336550" y="1856938"/>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5"/>
          <p:cNvSpPr/>
          <p:nvPr/>
        </p:nvSpPr>
        <p:spPr>
          <a:xfrm>
            <a:off x="712463" y="1856938"/>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5"/>
          <p:cNvSpPr/>
          <p:nvPr/>
        </p:nvSpPr>
        <p:spPr>
          <a:xfrm>
            <a:off x="5961250" y="1856938"/>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5"/>
          <p:cNvSpPr/>
          <p:nvPr/>
        </p:nvSpPr>
        <p:spPr>
          <a:xfrm>
            <a:off x="3336550" y="3391025"/>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5"/>
          <p:cNvSpPr/>
          <p:nvPr/>
        </p:nvSpPr>
        <p:spPr>
          <a:xfrm>
            <a:off x="712463" y="3391025"/>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solidFill>
            <a:schemeClr val="dk1"/>
          </a:solid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5"/>
          <p:cNvSpPr/>
          <p:nvPr/>
        </p:nvSpPr>
        <p:spPr>
          <a:xfrm>
            <a:off x="5961250" y="3391025"/>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 name="Google Shape;629;p45"/>
          <p:cNvGrpSpPr/>
          <p:nvPr/>
        </p:nvGrpSpPr>
        <p:grpSpPr>
          <a:xfrm>
            <a:off x="7572325" y="696025"/>
            <a:ext cx="866325" cy="315400"/>
            <a:chOff x="6008725" y="1231300"/>
            <a:chExt cx="866325" cy="315400"/>
          </a:xfrm>
        </p:grpSpPr>
        <p:sp>
          <p:nvSpPr>
            <p:cNvPr id="630" name="Google Shape;630;p45"/>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5"/>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5"/>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5"/>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5"/>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5"/>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5"/>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5"/>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5"/>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5"/>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5"/>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5"/>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5"/>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5"/>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5"/>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5"/>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5"/>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5"/>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5"/>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5"/>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5"/>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46"/>
          <p:cNvSpPr txBox="1">
            <a:spLocks noGrp="1"/>
          </p:cNvSpPr>
          <p:nvPr>
            <p:ph type="title"/>
          </p:nvPr>
        </p:nvSpPr>
        <p:spPr>
          <a:xfrm flipH="1">
            <a:off x="3562852" y="1907575"/>
            <a:ext cx="5000700" cy="1851900"/>
          </a:xfrm>
          <a:prstGeom prst="rect">
            <a:avLst/>
          </a:prstGeom>
        </p:spPr>
        <p:txBody>
          <a:bodyPr spcFirstLastPara="1" wrap="square" lIns="91425" tIns="91425" rIns="91425" bIns="0" anchor="b" anchorCtr="0">
            <a:noAutofit/>
          </a:bodyPr>
          <a:lstStyle/>
          <a:p>
            <a:pPr marL="0" lvl="0" indent="0" algn="r" rtl="0">
              <a:spcBef>
                <a:spcPts val="0"/>
              </a:spcBef>
              <a:spcAft>
                <a:spcPts val="0"/>
              </a:spcAft>
              <a:buNone/>
            </a:pPr>
            <a:r>
              <a:rPr lang="en">
                <a:solidFill>
                  <a:schemeClr val="dk1"/>
                </a:solidFill>
              </a:rPr>
              <a:t>MARKET</a:t>
            </a:r>
            <a:endParaRPr>
              <a:solidFill>
                <a:schemeClr val="dk1"/>
              </a:solidFill>
            </a:endParaRPr>
          </a:p>
          <a:p>
            <a:pPr marL="0" lvl="0" indent="0" algn="r" rtl="0">
              <a:spcBef>
                <a:spcPts val="0"/>
              </a:spcBef>
              <a:spcAft>
                <a:spcPts val="0"/>
              </a:spcAft>
              <a:buNone/>
            </a:pPr>
            <a:r>
              <a:rPr lang="en">
                <a:solidFill>
                  <a:schemeClr val="dk1"/>
                </a:solidFill>
              </a:rPr>
              <a:t>ANALYSIS &amp;</a:t>
            </a:r>
            <a:endParaRPr>
              <a:solidFill>
                <a:schemeClr val="dk1"/>
              </a:solidFill>
            </a:endParaRPr>
          </a:p>
          <a:p>
            <a:pPr marL="0" lvl="0" indent="0" algn="r" rtl="0">
              <a:spcBef>
                <a:spcPts val="0"/>
              </a:spcBef>
              <a:spcAft>
                <a:spcPts val="0"/>
              </a:spcAft>
              <a:buNone/>
            </a:pPr>
            <a:r>
              <a:rPr lang="en">
                <a:solidFill>
                  <a:schemeClr val="dk1"/>
                </a:solidFill>
              </a:rPr>
              <a:t>COMPETITION</a:t>
            </a:r>
            <a:endParaRPr>
              <a:solidFill>
                <a:schemeClr val="dk1"/>
              </a:solidFill>
            </a:endParaRPr>
          </a:p>
        </p:txBody>
      </p:sp>
      <p:sp>
        <p:nvSpPr>
          <p:cNvPr id="656" name="Google Shape;656;p46"/>
          <p:cNvSpPr txBox="1">
            <a:spLocks noGrp="1"/>
          </p:cNvSpPr>
          <p:nvPr>
            <p:ph type="subTitle" idx="1"/>
          </p:nvPr>
        </p:nvSpPr>
        <p:spPr>
          <a:xfrm flipH="1">
            <a:off x="5919652" y="558150"/>
            <a:ext cx="2613600" cy="671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sp>
        <p:nvSpPr>
          <p:cNvPr id="657" name="Google Shape;657;p46"/>
          <p:cNvSpPr txBox="1">
            <a:spLocks noGrp="1"/>
          </p:cNvSpPr>
          <p:nvPr>
            <p:ph type="title" idx="2"/>
          </p:nvPr>
        </p:nvSpPr>
        <p:spPr>
          <a:xfrm flipH="1">
            <a:off x="1087038" y="558162"/>
            <a:ext cx="1619700" cy="95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658" name="Google Shape;658;p46"/>
          <p:cNvSpPr/>
          <p:nvPr/>
        </p:nvSpPr>
        <p:spPr>
          <a:xfrm rot="-5400000" flipH="1">
            <a:off x="551412" y="878313"/>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62"/>
        <p:cNvGrpSpPr/>
        <p:nvPr/>
      </p:nvGrpSpPr>
      <p:grpSpPr>
        <a:xfrm>
          <a:off x="0" y="0"/>
          <a:ext cx="0" cy="0"/>
          <a:chOff x="0" y="0"/>
          <a:chExt cx="0" cy="0"/>
        </a:xfrm>
      </p:grpSpPr>
      <p:sp>
        <p:nvSpPr>
          <p:cNvPr id="663" name="Google Shape;663;p47"/>
          <p:cNvSpPr txBox="1">
            <a:spLocks noGrp="1"/>
          </p:cNvSpPr>
          <p:nvPr>
            <p:ph type="subTitle" idx="4294967295"/>
          </p:nvPr>
        </p:nvSpPr>
        <p:spPr>
          <a:xfrm>
            <a:off x="3100906" y="1703500"/>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90%</a:t>
            </a:r>
            <a:endParaRPr>
              <a:solidFill>
                <a:schemeClr val="dk1"/>
              </a:solidFill>
            </a:endParaRPr>
          </a:p>
        </p:txBody>
      </p:sp>
      <p:sp>
        <p:nvSpPr>
          <p:cNvPr id="664" name="Google Shape;664;p47"/>
          <p:cNvSpPr txBox="1">
            <a:spLocks noGrp="1"/>
          </p:cNvSpPr>
          <p:nvPr>
            <p:ph type="subTitle" idx="4294967295"/>
          </p:nvPr>
        </p:nvSpPr>
        <p:spPr>
          <a:xfrm>
            <a:off x="3956695" y="1703500"/>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25%</a:t>
            </a:r>
            <a:endParaRPr>
              <a:solidFill>
                <a:schemeClr val="dk1"/>
              </a:solidFill>
            </a:endParaRPr>
          </a:p>
        </p:txBody>
      </p:sp>
      <p:cxnSp>
        <p:nvCxnSpPr>
          <p:cNvPr id="665" name="Google Shape;665;p47"/>
          <p:cNvCxnSpPr/>
          <p:nvPr/>
        </p:nvCxnSpPr>
        <p:spPr>
          <a:xfrm>
            <a:off x="694782" y="3883550"/>
            <a:ext cx="1834500" cy="0"/>
          </a:xfrm>
          <a:prstGeom prst="straightConnector1">
            <a:avLst/>
          </a:prstGeom>
          <a:noFill/>
          <a:ln w="9525" cap="flat" cmpd="sng">
            <a:solidFill>
              <a:schemeClr val="dk1"/>
            </a:solidFill>
            <a:prstDash val="solid"/>
            <a:round/>
            <a:headEnd type="none" w="med" len="med"/>
            <a:tailEnd type="none" w="med" len="med"/>
          </a:ln>
        </p:spPr>
      </p:cxnSp>
      <p:sp>
        <p:nvSpPr>
          <p:cNvPr id="666" name="Google Shape;666;p47"/>
          <p:cNvSpPr/>
          <p:nvPr/>
        </p:nvSpPr>
        <p:spPr>
          <a:xfrm>
            <a:off x="1864675" y="2166125"/>
            <a:ext cx="318600" cy="1337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7"/>
          <p:cNvSpPr/>
          <p:nvPr/>
        </p:nvSpPr>
        <p:spPr>
          <a:xfrm>
            <a:off x="1010625" y="2166125"/>
            <a:ext cx="318600" cy="1337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7"/>
          <p:cNvSpPr txBox="1">
            <a:spLocks noGrp="1"/>
          </p:cNvSpPr>
          <p:nvPr>
            <p:ph type="title"/>
          </p:nvPr>
        </p:nvSpPr>
        <p:spPr>
          <a:xfrm>
            <a:off x="604800" y="5351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TARGET</a:t>
            </a:r>
            <a:endParaRPr/>
          </a:p>
        </p:txBody>
      </p:sp>
      <p:sp>
        <p:nvSpPr>
          <p:cNvPr id="669" name="Google Shape;669;p47"/>
          <p:cNvSpPr/>
          <p:nvPr/>
        </p:nvSpPr>
        <p:spPr>
          <a:xfrm>
            <a:off x="1086789" y="2607217"/>
            <a:ext cx="159300" cy="896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7"/>
          <p:cNvSpPr/>
          <p:nvPr/>
        </p:nvSpPr>
        <p:spPr>
          <a:xfrm>
            <a:off x="1940857" y="2944424"/>
            <a:ext cx="159300" cy="559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7"/>
          <p:cNvSpPr txBox="1">
            <a:spLocks noGrp="1"/>
          </p:cNvSpPr>
          <p:nvPr>
            <p:ph type="subTitle" idx="4294967295"/>
          </p:nvPr>
        </p:nvSpPr>
        <p:spPr>
          <a:xfrm>
            <a:off x="723931" y="4163225"/>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Male</a:t>
            </a:r>
            <a:endParaRPr>
              <a:solidFill>
                <a:schemeClr val="dk1"/>
              </a:solidFill>
            </a:endParaRPr>
          </a:p>
        </p:txBody>
      </p:sp>
      <p:sp>
        <p:nvSpPr>
          <p:cNvPr id="672" name="Google Shape;672;p47"/>
          <p:cNvSpPr txBox="1">
            <a:spLocks noGrp="1"/>
          </p:cNvSpPr>
          <p:nvPr>
            <p:ph type="subTitle" idx="4294967295"/>
          </p:nvPr>
        </p:nvSpPr>
        <p:spPr>
          <a:xfrm>
            <a:off x="1577995" y="4163225"/>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Female</a:t>
            </a:r>
            <a:endParaRPr>
              <a:solidFill>
                <a:schemeClr val="dk1"/>
              </a:solidFill>
            </a:endParaRPr>
          </a:p>
        </p:txBody>
      </p:sp>
      <p:sp>
        <p:nvSpPr>
          <p:cNvPr id="673" name="Google Shape;673;p47"/>
          <p:cNvSpPr/>
          <p:nvPr/>
        </p:nvSpPr>
        <p:spPr>
          <a:xfrm>
            <a:off x="1132251" y="385020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7"/>
          <p:cNvSpPr/>
          <p:nvPr/>
        </p:nvSpPr>
        <p:spPr>
          <a:xfrm>
            <a:off x="1988051" y="385020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7"/>
          <p:cNvSpPr txBox="1">
            <a:spLocks noGrp="1"/>
          </p:cNvSpPr>
          <p:nvPr>
            <p:ph type="subTitle" idx="4294967295"/>
          </p:nvPr>
        </p:nvSpPr>
        <p:spPr>
          <a:xfrm>
            <a:off x="604790" y="1240875"/>
            <a:ext cx="1234200" cy="360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solidFill>
                  <a:schemeClr val="accent1"/>
                </a:solidFill>
                <a:latin typeface="Overpass"/>
                <a:ea typeface="Overpass"/>
                <a:cs typeface="Overpass"/>
                <a:sym typeface="Overpass"/>
              </a:rPr>
              <a:t>Gender</a:t>
            </a:r>
            <a:endParaRPr b="1">
              <a:solidFill>
                <a:schemeClr val="accent1"/>
              </a:solidFill>
              <a:latin typeface="Overpass"/>
              <a:ea typeface="Overpass"/>
              <a:cs typeface="Overpass"/>
              <a:sym typeface="Overpass"/>
            </a:endParaRPr>
          </a:p>
        </p:txBody>
      </p:sp>
      <p:sp>
        <p:nvSpPr>
          <p:cNvPr id="676" name="Google Shape;676;p47"/>
          <p:cNvSpPr txBox="1">
            <a:spLocks noGrp="1"/>
          </p:cNvSpPr>
          <p:nvPr>
            <p:ph type="subTitle" idx="4294967295"/>
          </p:nvPr>
        </p:nvSpPr>
        <p:spPr>
          <a:xfrm>
            <a:off x="3100906" y="4163225"/>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30-45</a:t>
            </a:r>
            <a:endParaRPr>
              <a:solidFill>
                <a:schemeClr val="dk1"/>
              </a:solidFill>
            </a:endParaRPr>
          </a:p>
        </p:txBody>
      </p:sp>
      <p:sp>
        <p:nvSpPr>
          <p:cNvPr id="677" name="Google Shape;677;p47"/>
          <p:cNvSpPr txBox="1">
            <a:spLocks noGrp="1"/>
          </p:cNvSpPr>
          <p:nvPr>
            <p:ph type="subTitle" idx="4294967295"/>
          </p:nvPr>
        </p:nvSpPr>
        <p:spPr>
          <a:xfrm>
            <a:off x="3956695" y="4163225"/>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46-60</a:t>
            </a:r>
            <a:endParaRPr>
              <a:solidFill>
                <a:schemeClr val="dk1"/>
              </a:solidFill>
            </a:endParaRPr>
          </a:p>
        </p:txBody>
      </p:sp>
      <p:sp>
        <p:nvSpPr>
          <p:cNvPr id="678" name="Google Shape;678;p47"/>
          <p:cNvSpPr txBox="1">
            <a:spLocks noGrp="1"/>
          </p:cNvSpPr>
          <p:nvPr>
            <p:ph type="subTitle" idx="4294967295"/>
          </p:nvPr>
        </p:nvSpPr>
        <p:spPr>
          <a:xfrm>
            <a:off x="2955290" y="1240875"/>
            <a:ext cx="1234200" cy="360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solidFill>
                  <a:schemeClr val="accent1"/>
                </a:solidFill>
                <a:latin typeface="Overpass"/>
                <a:ea typeface="Overpass"/>
                <a:cs typeface="Overpass"/>
                <a:sym typeface="Overpass"/>
              </a:rPr>
              <a:t>Age</a:t>
            </a:r>
            <a:endParaRPr b="1">
              <a:solidFill>
                <a:schemeClr val="accent1"/>
              </a:solidFill>
              <a:latin typeface="Overpass"/>
              <a:ea typeface="Overpass"/>
              <a:cs typeface="Overpass"/>
              <a:sym typeface="Overpass"/>
            </a:endParaRPr>
          </a:p>
        </p:txBody>
      </p:sp>
      <p:sp>
        <p:nvSpPr>
          <p:cNvPr id="679" name="Google Shape;679;p47"/>
          <p:cNvSpPr/>
          <p:nvPr/>
        </p:nvSpPr>
        <p:spPr>
          <a:xfrm>
            <a:off x="5530624" y="3245817"/>
            <a:ext cx="637800" cy="6378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7"/>
          <p:cNvSpPr/>
          <p:nvPr/>
        </p:nvSpPr>
        <p:spPr>
          <a:xfrm>
            <a:off x="6603332" y="3245817"/>
            <a:ext cx="637800" cy="6378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7"/>
          <p:cNvSpPr/>
          <p:nvPr/>
        </p:nvSpPr>
        <p:spPr>
          <a:xfrm>
            <a:off x="7676016" y="3245817"/>
            <a:ext cx="637800" cy="6378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7"/>
          <p:cNvSpPr txBox="1">
            <a:spLocks noGrp="1"/>
          </p:cNvSpPr>
          <p:nvPr>
            <p:ph type="subTitle" idx="4294967295"/>
          </p:nvPr>
        </p:nvSpPr>
        <p:spPr>
          <a:xfrm>
            <a:off x="5323185" y="4163225"/>
            <a:ext cx="10527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500">
                <a:solidFill>
                  <a:schemeClr val="dk1"/>
                </a:solidFill>
              </a:rPr>
              <a:t>Interest 1</a:t>
            </a:r>
            <a:endParaRPr sz="1500">
              <a:solidFill>
                <a:schemeClr val="dk1"/>
              </a:solidFill>
            </a:endParaRPr>
          </a:p>
        </p:txBody>
      </p:sp>
      <p:sp>
        <p:nvSpPr>
          <p:cNvPr id="683" name="Google Shape;683;p47"/>
          <p:cNvSpPr txBox="1">
            <a:spLocks noGrp="1"/>
          </p:cNvSpPr>
          <p:nvPr>
            <p:ph type="subTitle" idx="4294967295"/>
          </p:nvPr>
        </p:nvSpPr>
        <p:spPr>
          <a:xfrm>
            <a:off x="6395885" y="4163225"/>
            <a:ext cx="1052700" cy="360000"/>
          </a:xfrm>
          <a:prstGeom prst="rect">
            <a:avLst/>
          </a:prstGeom>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1500">
                <a:solidFill>
                  <a:schemeClr val="dk1"/>
                </a:solidFill>
              </a:rPr>
              <a:t>Interest 2</a:t>
            </a:r>
            <a:endParaRPr sz="1500">
              <a:solidFill>
                <a:schemeClr val="dk1"/>
              </a:solidFill>
            </a:endParaRPr>
          </a:p>
        </p:txBody>
      </p:sp>
      <p:sp>
        <p:nvSpPr>
          <p:cNvPr id="684" name="Google Shape;684;p47"/>
          <p:cNvSpPr txBox="1">
            <a:spLocks noGrp="1"/>
          </p:cNvSpPr>
          <p:nvPr>
            <p:ph type="subTitle" idx="4294967295"/>
          </p:nvPr>
        </p:nvSpPr>
        <p:spPr>
          <a:xfrm>
            <a:off x="7468585" y="4163225"/>
            <a:ext cx="1052700" cy="360000"/>
          </a:xfrm>
          <a:prstGeom prst="rect">
            <a:avLst/>
          </a:prstGeom>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1500">
                <a:solidFill>
                  <a:schemeClr val="dk1"/>
                </a:solidFill>
              </a:rPr>
              <a:t>Interest 3</a:t>
            </a:r>
            <a:endParaRPr sz="1500">
              <a:solidFill>
                <a:schemeClr val="dk1"/>
              </a:solidFill>
            </a:endParaRPr>
          </a:p>
        </p:txBody>
      </p:sp>
      <p:sp>
        <p:nvSpPr>
          <p:cNvPr id="685" name="Google Shape;685;p47"/>
          <p:cNvSpPr txBox="1">
            <a:spLocks noGrp="1"/>
          </p:cNvSpPr>
          <p:nvPr>
            <p:ph type="subTitle" idx="4294967295"/>
          </p:nvPr>
        </p:nvSpPr>
        <p:spPr>
          <a:xfrm>
            <a:off x="5323185" y="2609975"/>
            <a:ext cx="1234200" cy="360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solidFill>
                  <a:schemeClr val="accent1"/>
                </a:solidFill>
                <a:latin typeface="Overpass"/>
                <a:ea typeface="Overpass"/>
                <a:cs typeface="Overpass"/>
                <a:sym typeface="Overpass"/>
              </a:rPr>
              <a:t>Interests</a:t>
            </a:r>
            <a:endParaRPr b="1">
              <a:solidFill>
                <a:schemeClr val="accent1"/>
              </a:solidFill>
              <a:latin typeface="Overpass"/>
              <a:ea typeface="Overpass"/>
              <a:cs typeface="Overpass"/>
              <a:sym typeface="Overpass"/>
            </a:endParaRPr>
          </a:p>
        </p:txBody>
      </p:sp>
      <p:grpSp>
        <p:nvGrpSpPr>
          <p:cNvPr id="686" name="Google Shape;686;p47"/>
          <p:cNvGrpSpPr/>
          <p:nvPr/>
        </p:nvGrpSpPr>
        <p:grpSpPr>
          <a:xfrm>
            <a:off x="5619166" y="3359438"/>
            <a:ext cx="444632" cy="410858"/>
            <a:chOff x="1989449" y="4282269"/>
            <a:chExt cx="374774" cy="346073"/>
          </a:xfrm>
        </p:grpSpPr>
        <p:sp>
          <p:nvSpPr>
            <p:cNvPr id="687" name="Google Shape;687;p4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47"/>
          <p:cNvGrpSpPr/>
          <p:nvPr/>
        </p:nvGrpSpPr>
        <p:grpSpPr>
          <a:xfrm>
            <a:off x="6710900" y="3355944"/>
            <a:ext cx="422469" cy="417842"/>
            <a:chOff x="2174559" y="3356116"/>
            <a:chExt cx="364135" cy="359930"/>
          </a:xfrm>
        </p:grpSpPr>
        <p:sp>
          <p:nvSpPr>
            <p:cNvPr id="693" name="Google Shape;693;p4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47"/>
          <p:cNvGrpSpPr/>
          <p:nvPr/>
        </p:nvGrpSpPr>
        <p:grpSpPr>
          <a:xfrm>
            <a:off x="7798567" y="3356572"/>
            <a:ext cx="392591" cy="416040"/>
            <a:chOff x="3974207" y="2429009"/>
            <a:chExt cx="320143" cy="338491"/>
          </a:xfrm>
        </p:grpSpPr>
        <p:sp>
          <p:nvSpPr>
            <p:cNvPr id="696" name="Google Shape;696;p4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 name="Google Shape;698;p47"/>
          <p:cNvSpPr txBox="1">
            <a:spLocks noGrp="1"/>
          </p:cNvSpPr>
          <p:nvPr>
            <p:ph type="subTitle" idx="4294967295"/>
          </p:nvPr>
        </p:nvSpPr>
        <p:spPr>
          <a:xfrm>
            <a:off x="5323179" y="1240875"/>
            <a:ext cx="2958900" cy="360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solidFill>
                  <a:schemeClr val="accent1"/>
                </a:solidFill>
                <a:latin typeface="Overpass"/>
                <a:ea typeface="Overpass"/>
                <a:cs typeface="Overpass"/>
                <a:sym typeface="Overpass"/>
              </a:rPr>
              <a:t>Average spend per Customer</a:t>
            </a:r>
            <a:endParaRPr b="1">
              <a:solidFill>
                <a:schemeClr val="accent1"/>
              </a:solidFill>
              <a:latin typeface="Overpass"/>
              <a:ea typeface="Overpass"/>
              <a:cs typeface="Overpass"/>
              <a:sym typeface="Overpass"/>
            </a:endParaRPr>
          </a:p>
        </p:txBody>
      </p:sp>
      <p:sp>
        <p:nvSpPr>
          <p:cNvPr id="699" name="Google Shape;699;p47"/>
          <p:cNvSpPr txBox="1">
            <a:spLocks noGrp="1"/>
          </p:cNvSpPr>
          <p:nvPr>
            <p:ph type="title" idx="4294967295"/>
          </p:nvPr>
        </p:nvSpPr>
        <p:spPr>
          <a:xfrm>
            <a:off x="5408157" y="1762100"/>
            <a:ext cx="2538000" cy="648000"/>
          </a:xfrm>
          <a:prstGeom prst="rect">
            <a:avLst/>
          </a:prstGeom>
        </p:spPr>
        <p:txBody>
          <a:bodyPr spcFirstLastPara="1" wrap="square" lIns="0" tIns="18000" rIns="36000" bIns="91425" anchor="t" anchorCtr="0">
            <a:noAutofit/>
          </a:bodyPr>
          <a:lstStyle/>
          <a:p>
            <a:pPr marL="0" lvl="0" indent="0" algn="l" rtl="0">
              <a:spcBef>
                <a:spcPts val="0"/>
              </a:spcBef>
              <a:spcAft>
                <a:spcPts val="0"/>
              </a:spcAft>
              <a:buNone/>
            </a:pPr>
            <a:r>
              <a:rPr lang="en" b="0"/>
              <a:t>$ 1,520 / year</a:t>
            </a:r>
            <a:endParaRPr b="0"/>
          </a:p>
        </p:txBody>
      </p:sp>
      <p:cxnSp>
        <p:nvCxnSpPr>
          <p:cNvPr id="700" name="Google Shape;700;p47"/>
          <p:cNvCxnSpPr/>
          <p:nvPr/>
        </p:nvCxnSpPr>
        <p:spPr>
          <a:xfrm>
            <a:off x="3071732" y="3883550"/>
            <a:ext cx="1834500" cy="0"/>
          </a:xfrm>
          <a:prstGeom prst="straightConnector1">
            <a:avLst/>
          </a:prstGeom>
          <a:noFill/>
          <a:ln w="9525" cap="flat" cmpd="sng">
            <a:solidFill>
              <a:schemeClr val="dk1"/>
            </a:solidFill>
            <a:prstDash val="solid"/>
            <a:round/>
            <a:headEnd type="none" w="med" len="med"/>
            <a:tailEnd type="none" w="med" len="med"/>
          </a:ln>
        </p:spPr>
      </p:cxnSp>
      <p:sp>
        <p:nvSpPr>
          <p:cNvPr id="701" name="Google Shape;701;p47"/>
          <p:cNvSpPr/>
          <p:nvPr/>
        </p:nvSpPr>
        <p:spPr>
          <a:xfrm>
            <a:off x="3531823" y="384935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7"/>
          <p:cNvSpPr/>
          <p:nvPr/>
        </p:nvSpPr>
        <p:spPr>
          <a:xfrm>
            <a:off x="4381801" y="385020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 name="Google Shape;703;p47"/>
          <p:cNvGrpSpPr/>
          <p:nvPr/>
        </p:nvGrpSpPr>
        <p:grpSpPr>
          <a:xfrm>
            <a:off x="3529535" y="2159942"/>
            <a:ext cx="72975" cy="1359583"/>
            <a:chOff x="3523028" y="2159942"/>
            <a:chExt cx="72975" cy="1359583"/>
          </a:xfrm>
        </p:grpSpPr>
        <p:sp>
          <p:nvSpPr>
            <p:cNvPr id="704" name="Google Shape;704;p47"/>
            <p:cNvSpPr/>
            <p:nvPr/>
          </p:nvSpPr>
          <p:spPr>
            <a:xfrm rot="10800000">
              <a:off x="3523028" y="3454925"/>
              <a:ext cx="72975" cy="64600"/>
            </a:xfrm>
            <a:custGeom>
              <a:avLst/>
              <a:gdLst/>
              <a:ahLst/>
              <a:cxnLst/>
              <a:rect l="l" t="t" r="r" b="b"/>
              <a:pathLst>
                <a:path w="2919" h="2584" extrusionOk="0">
                  <a:moveTo>
                    <a:pt x="1" y="0"/>
                  </a:moveTo>
                  <a:lnTo>
                    <a:pt x="1430" y="258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7"/>
            <p:cNvSpPr/>
            <p:nvPr/>
          </p:nvSpPr>
          <p:spPr>
            <a:xfrm rot="10800000">
              <a:off x="3523028" y="3310960"/>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7"/>
            <p:cNvSpPr/>
            <p:nvPr/>
          </p:nvSpPr>
          <p:spPr>
            <a:xfrm rot="10800000">
              <a:off x="3523028" y="3166970"/>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7"/>
            <p:cNvSpPr/>
            <p:nvPr/>
          </p:nvSpPr>
          <p:spPr>
            <a:xfrm rot="10800000">
              <a:off x="3523028" y="3023006"/>
              <a:ext cx="72975" cy="63850"/>
            </a:xfrm>
            <a:custGeom>
              <a:avLst/>
              <a:gdLst/>
              <a:ahLst/>
              <a:cxnLst/>
              <a:rect l="l" t="t" r="r" b="b"/>
              <a:pathLst>
                <a:path w="2919" h="2554" extrusionOk="0">
                  <a:moveTo>
                    <a:pt x="1" y="0"/>
                  </a:moveTo>
                  <a:lnTo>
                    <a:pt x="1430" y="255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7"/>
            <p:cNvSpPr/>
            <p:nvPr/>
          </p:nvSpPr>
          <p:spPr>
            <a:xfrm rot="10800000">
              <a:off x="3523028" y="2879791"/>
              <a:ext cx="72975" cy="63100"/>
            </a:xfrm>
            <a:custGeom>
              <a:avLst/>
              <a:gdLst/>
              <a:ahLst/>
              <a:cxnLst/>
              <a:rect l="l" t="t" r="r" b="b"/>
              <a:pathLst>
                <a:path w="2919" h="2524" extrusionOk="0">
                  <a:moveTo>
                    <a:pt x="1" y="0"/>
                  </a:moveTo>
                  <a:lnTo>
                    <a:pt x="1430" y="252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7"/>
            <p:cNvSpPr/>
            <p:nvPr/>
          </p:nvSpPr>
          <p:spPr>
            <a:xfrm rot="10800000">
              <a:off x="3523028" y="2735826"/>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7"/>
            <p:cNvSpPr/>
            <p:nvPr/>
          </p:nvSpPr>
          <p:spPr>
            <a:xfrm rot="10800000">
              <a:off x="3523028" y="2591861"/>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7"/>
            <p:cNvSpPr/>
            <p:nvPr/>
          </p:nvSpPr>
          <p:spPr>
            <a:xfrm rot="10800000">
              <a:off x="3523028" y="2447897"/>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7"/>
            <p:cNvSpPr/>
            <p:nvPr/>
          </p:nvSpPr>
          <p:spPr>
            <a:xfrm rot="10800000">
              <a:off x="3523028" y="2303907"/>
              <a:ext cx="72975" cy="63875"/>
            </a:xfrm>
            <a:custGeom>
              <a:avLst/>
              <a:gdLst/>
              <a:ahLst/>
              <a:cxnLst/>
              <a:rect l="l" t="t" r="r" b="b"/>
              <a:pathLst>
                <a:path w="2919" h="2555" extrusionOk="0">
                  <a:moveTo>
                    <a:pt x="1" y="1"/>
                  </a:moveTo>
                  <a:lnTo>
                    <a:pt x="1430" y="2554"/>
                  </a:lnTo>
                  <a:lnTo>
                    <a:pt x="2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7"/>
            <p:cNvSpPr/>
            <p:nvPr/>
          </p:nvSpPr>
          <p:spPr>
            <a:xfrm rot="10800000">
              <a:off x="3523028" y="2159942"/>
              <a:ext cx="72975" cy="63850"/>
            </a:xfrm>
            <a:custGeom>
              <a:avLst/>
              <a:gdLst/>
              <a:ahLst/>
              <a:cxnLst/>
              <a:rect l="l" t="t" r="r" b="b"/>
              <a:pathLst>
                <a:path w="2919" h="2554" extrusionOk="0">
                  <a:moveTo>
                    <a:pt x="1" y="1"/>
                  </a:moveTo>
                  <a:lnTo>
                    <a:pt x="1430" y="2554"/>
                  </a:lnTo>
                  <a:lnTo>
                    <a:pt x="2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47"/>
          <p:cNvGrpSpPr/>
          <p:nvPr/>
        </p:nvGrpSpPr>
        <p:grpSpPr>
          <a:xfrm>
            <a:off x="4376498" y="2159942"/>
            <a:ext cx="72975" cy="1359583"/>
            <a:chOff x="4369991" y="2159942"/>
            <a:chExt cx="72975" cy="1359583"/>
          </a:xfrm>
        </p:grpSpPr>
        <p:sp>
          <p:nvSpPr>
            <p:cNvPr id="715" name="Google Shape;715;p47"/>
            <p:cNvSpPr/>
            <p:nvPr/>
          </p:nvSpPr>
          <p:spPr>
            <a:xfrm rot="10800000">
              <a:off x="4369991" y="3454925"/>
              <a:ext cx="72975" cy="64600"/>
            </a:xfrm>
            <a:custGeom>
              <a:avLst/>
              <a:gdLst/>
              <a:ahLst/>
              <a:cxnLst/>
              <a:rect l="l" t="t" r="r" b="b"/>
              <a:pathLst>
                <a:path w="2919" h="2584" extrusionOk="0">
                  <a:moveTo>
                    <a:pt x="1" y="0"/>
                  </a:moveTo>
                  <a:lnTo>
                    <a:pt x="1430" y="258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7"/>
            <p:cNvSpPr/>
            <p:nvPr/>
          </p:nvSpPr>
          <p:spPr>
            <a:xfrm rot="10800000">
              <a:off x="4369991" y="3310960"/>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7"/>
            <p:cNvSpPr/>
            <p:nvPr/>
          </p:nvSpPr>
          <p:spPr>
            <a:xfrm rot="10800000">
              <a:off x="4369991" y="3166970"/>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7"/>
            <p:cNvSpPr/>
            <p:nvPr/>
          </p:nvSpPr>
          <p:spPr>
            <a:xfrm rot="10800000">
              <a:off x="4369991" y="3023006"/>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7"/>
            <p:cNvSpPr/>
            <p:nvPr/>
          </p:nvSpPr>
          <p:spPr>
            <a:xfrm rot="10800000">
              <a:off x="4369991" y="2879791"/>
              <a:ext cx="72975" cy="63100"/>
            </a:xfrm>
            <a:custGeom>
              <a:avLst/>
              <a:gdLst/>
              <a:ahLst/>
              <a:cxnLst/>
              <a:rect l="l" t="t" r="r" b="b"/>
              <a:pathLst>
                <a:path w="2919" h="2524" extrusionOk="0">
                  <a:moveTo>
                    <a:pt x="1" y="0"/>
                  </a:moveTo>
                  <a:lnTo>
                    <a:pt x="1430" y="252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7"/>
            <p:cNvSpPr/>
            <p:nvPr/>
          </p:nvSpPr>
          <p:spPr>
            <a:xfrm rot="10800000">
              <a:off x="4369991" y="2735826"/>
              <a:ext cx="72975" cy="63850"/>
            </a:xfrm>
            <a:custGeom>
              <a:avLst/>
              <a:gdLst/>
              <a:ahLst/>
              <a:cxnLst/>
              <a:rect l="l" t="t" r="r" b="b"/>
              <a:pathLst>
                <a:path w="2919" h="2554" extrusionOk="0">
                  <a:moveTo>
                    <a:pt x="1" y="0"/>
                  </a:moveTo>
                  <a:lnTo>
                    <a:pt x="1430" y="2554"/>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7"/>
            <p:cNvSpPr/>
            <p:nvPr/>
          </p:nvSpPr>
          <p:spPr>
            <a:xfrm rot="10800000">
              <a:off x="4369991" y="2591861"/>
              <a:ext cx="72975" cy="63850"/>
            </a:xfrm>
            <a:custGeom>
              <a:avLst/>
              <a:gdLst/>
              <a:ahLst/>
              <a:cxnLst/>
              <a:rect l="l" t="t" r="r" b="b"/>
              <a:pathLst>
                <a:path w="2919" h="2554" extrusionOk="0">
                  <a:moveTo>
                    <a:pt x="1" y="0"/>
                  </a:moveTo>
                  <a:lnTo>
                    <a:pt x="1430" y="2554"/>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7"/>
            <p:cNvSpPr/>
            <p:nvPr/>
          </p:nvSpPr>
          <p:spPr>
            <a:xfrm rot="10800000">
              <a:off x="4369991" y="2447897"/>
              <a:ext cx="72975" cy="63850"/>
            </a:xfrm>
            <a:custGeom>
              <a:avLst/>
              <a:gdLst/>
              <a:ahLst/>
              <a:cxnLst/>
              <a:rect l="l" t="t" r="r" b="b"/>
              <a:pathLst>
                <a:path w="2919" h="2554" extrusionOk="0">
                  <a:moveTo>
                    <a:pt x="1" y="1"/>
                  </a:moveTo>
                  <a:lnTo>
                    <a:pt x="1430" y="2554"/>
                  </a:lnTo>
                  <a:lnTo>
                    <a:pt x="2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7"/>
            <p:cNvSpPr/>
            <p:nvPr/>
          </p:nvSpPr>
          <p:spPr>
            <a:xfrm rot="10800000">
              <a:off x="4369991" y="2303907"/>
              <a:ext cx="72975" cy="63875"/>
            </a:xfrm>
            <a:custGeom>
              <a:avLst/>
              <a:gdLst/>
              <a:ahLst/>
              <a:cxnLst/>
              <a:rect l="l" t="t" r="r" b="b"/>
              <a:pathLst>
                <a:path w="2919" h="2555" extrusionOk="0">
                  <a:moveTo>
                    <a:pt x="1" y="1"/>
                  </a:moveTo>
                  <a:lnTo>
                    <a:pt x="1430" y="2554"/>
                  </a:lnTo>
                  <a:lnTo>
                    <a:pt x="2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7"/>
            <p:cNvSpPr/>
            <p:nvPr/>
          </p:nvSpPr>
          <p:spPr>
            <a:xfrm rot="10800000">
              <a:off x="4369991" y="2159942"/>
              <a:ext cx="72975" cy="63850"/>
            </a:xfrm>
            <a:custGeom>
              <a:avLst/>
              <a:gdLst/>
              <a:ahLst/>
              <a:cxnLst/>
              <a:rect l="l" t="t" r="r" b="b"/>
              <a:pathLst>
                <a:path w="2919" h="2554" extrusionOk="0">
                  <a:moveTo>
                    <a:pt x="1" y="1"/>
                  </a:moveTo>
                  <a:lnTo>
                    <a:pt x="1430" y="2554"/>
                  </a:lnTo>
                  <a:lnTo>
                    <a:pt x="2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 name="Google Shape;725;p47"/>
          <p:cNvGrpSpPr/>
          <p:nvPr/>
        </p:nvGrpSpPr>
        <p:grpSpPr>
          <a:xfrm>
            <a:off x="7572325" y="696025"/>
            <a:ext cx="866325" cy="315400"/>
            <a:chOff x="6008725" y="1231300"/>
            <a:chExt cx="866325" cy="315400"/>
          </a:xfrm>
        </p:grpSpPr>
        <p:sp>
          <p:nvSpPr>
            <p:cNvPr id="726" name="Google Shape;726;p47"/>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7"/>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7"/>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7"/>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7"/>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7"/>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7"/>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7"/>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7"/>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7"/>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7"/>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7"/>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7"/>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7"/>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7"/>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7"/>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7"/>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7"/>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7"/>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7"/>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7"/>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 name="Google Shape;747;p47"/>
          <p:cNvSpPr txBox="1">
            <a:spLocks noGrp="1"/>
          </p:cNvSpPr>
          <p:nvPr>
            <p:ph type="subTitle" idx="4294967295"/>
          </p:nvPr>
        </p:nvSpPr>
        <p:spPr>
          <a:xfrm>
            <a:off x="723931" y="1703500"/>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60%</a:t>
            </a:r>
            <a:endParaRPr>
              <a:solidFill>
                <a:schemeClr val="dk1"/>
              </a:solidFill>
            </a:endParaRPr>
          </a:p>
        </p:txBody>
      </p:sp>
      <p:sp>
        <p:nvSpPr>
          <p:cNvPr id="748" name="Google Shape;748;p47"/>
          <p:cNvSpPr txBox="1">
            <a:spLocks noGrp="1"/>
          </p:cNvSpPr>
          <p:nvPr>
            <p:ph type="subTitle" idx="4294967295"/>
          </p:nvPr>
        </p:nvSpPr>
        <p:spPr>
          <a:xfrm>
            <a:off x="1577995" y="1703500"/>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rPr>
              <a:t>40%</a:t>
            </a:r>
            <a:endParaRPr>
              <a:solidFill>
                <a:schemeClr val="dk1"/>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52"/>
        <p:cNvGrpSpPr/>
        <p:nvPr/>
      </p:nvGrpSpPr>
      <p:grpSpPr>
        <a:xfrm>
          <a:off x="0" y="0"/>
          <a:ext cx="0" cy="0"/>
          <a:chOff x="0" y="0"/>
          <a:chExt cx="0" cy="0"/>
        </a:xfrm>
      </p:grpSpPr>
      <p:sp>
        <p:nvSpPr>
          <p:cNvPr id="753" name="Google Shape;753;p48"/>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MARKET SHARE</a:t>
            </a:r>
            <a:endParaRPr/>
          </a:p>
        </p:txBody>
      </p:sp>
      <p:sp>
        <p:nvSpPr>
          <p:cNvPr id="754" name="Google Shape;754;p48"/>
          <p:cNvSpPr txBox="1">
            <a:spLocks noGrp="1"/>
          </p:cNvSpPr>
          <p:nvPr>
            <p:ph type="subTitle" idx="4294967295"/>
          </p:nvPr>
        </p:nvSpPr>
        <p:spPr>
          <a:xfrm>
            <a:off x="1004108" y="1670250"/>
            <a:ext cx="1234200" cy="360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solidFill>
                  <a:schemeClr val="accent1"/>
                </a:solidFill>
                <a:latin typeface="Overpass"/>
                <a:ea typeface="Overpass"/>
                <a:cs typeface="Overpass"/>
                <a:sym typeface="Overpass"/>
              </a:rPr>
              <a:t>Jupiter</a:t>
            </a:r>
            <a:endParaRPr b="1">
              <a:solidFill>
                <a:schemeClr val="accent1"/>
              </a:solidFill>
              <a:latin typeface="Overpass"/>
              <a:ea typeface="Overpass"/>
              <a:cs typeface="Overpass"/>
              <a:sym typeface="Overpass"/>
            </a:endParaRPr>
          </a:p>
        </p:txBody>
      </p:sp>
      <p:sp>
        <p:nvSpPr>
          <p:cNvPr id="755" name="Google Shape;755;p48"/>
          <p:cNvSpPr txBox="1">
            <a:spLocks noGrp="1"/>
          </p:cNvSpPr>
          <p:nvPr>
            <p:ph type="subTitle" idx="4294967295"/>
          </p:nvPr>
        </p:nvSpPr>
        <p:spPr>
          <a:xfrm>
            <a:off x="2727258" y="1670250"/>
            <a:ext cx="1234200" cy="360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solidFill>
                  <a:schemeClr val="dk1"/>
                </a:solidFill>
                <a:latin typeface="Overpass"/>
                <a:ea typeface="Overpass"/>
                <a:cs typeface="Overpass"/>
                <a:sym typeface="Overpass"/>
              </a:rPr>
              <a:t>Mars</a:t>
            </a:r>
            <a:endParaRPr b="1">
              <a:solidFill>
                <a:schemeClr val="dk1"/>
              </a:solidFill>
              <a:latin typeface="Overpass"/>
              <a:ea typeface="Overpass"/>
              <a:cs typeface="Overpass"/>
              <a:sym typeface="Overpass"/>
            </a:endParaRPr>
          </a:p>
        </p:txBody>
      </p:sp>
      <p:sp>
        <p:nvSpPr>
          <p:cNvPr id="756" name="Google Shape;756;p48"/>
          <p:cNvSpPr txBox="1">
            <a:spLocks noGrp="1"/>
          </p:cNvSpPr>
          <p:nvPr>
            <p:ph type="subTitle" idx="4294967295"/>
          </p:nvPr>
        </p:nvSpPr>
        <p:spPr>
          <a:xfrm>
            <a:off x="1004128" y="3372325"/>
            <a:ext cx="1234200" cy="360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solidFill>
                  <a:srgbClr val="FFD966"/>
                </a:solidFill>
                <a:latin typeface="Overpass"/>
                <a:ea typeface="Overpass"/>
                <a:cs typeface="Overpass"/>
                <a:sym typeface="Overpass"/>
              </a:rPr>
              <a:t>Venus</a:t>
            </a:r>
            <a:endParaRPr b="1">
              <a:solidFill>
                <a:srgbClr val="FFD966"/>
              </a:solidFill>
              <a:latin typeface="Overpass"/>
              <a:ea typeface="Overpass"/>
              <a:cs typeface="Overpass"/>
              <a:sym typeface="Overpass"/>
            </a:endParaRPr>
          </a:p>
        </p:txBody>
      </p:sp>
      <p:sp>
        <p:nvSpPr>
          <p:cNvPr id="757" name="Google Shape;757;p48"/>
          <p:cNvSpPr txBox="1">
            <a:spLocks noGrp="1"/>
          </p:cNvSpPr>
          <p:nvPr>
            <p:ph type="subTitle" idx="4294967295"/>
          </p:nvPr>
        </p:nvSpPr>
        <p:spPr>
          <a:xfrm>
            <a:off x="2727258" y="3372325"/>
            <a:ext cx="1234200" cy="360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latin typeface="Overpass"/>
                <a:ea typeface="Overpass"/>
                <a:cs typeface="Overpass"/>
                <a:sym typeface="Overpass"/>
              </a:rPr>
              <a:t>Neptune</a:t>
            </a:r>
            <a:endParaRPr b="1">
              <a:latin typeface="Overpass"/>
              <a:ea typeface="Overpass"/>
              <a:cs typeface="Overpass"/>
              <a:sym typeface="Overpass"/>
            </a:endParaRPr>
          </a:p>
        </p:txBody>
      </p:sp>
      <p:sp>
        <p:nvSpPr>
          <p:cNvPr id="758" name="Google Shape;758;p48"/>
          <p:cNvSpPr txBox="1"/>
          <p:nvPr/>
        </p:nvSpPr>
        <p:spPr>
          <a:xfrm>
            <a:off x="1004100" y="2153425"/>
            <a:ext cx="1429800" cy="558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Karla"/>
                <a:ea typeface="Karla"/>
                <a:cs typeface="Karla"/>
                <a:sym typeface="Karla"/>
              </a:rPr>
              <a:t>It’s a very big planet</a:t>
            </a:r>
            <a:endParaRPr sz="1600">
              <a:solidFill>
                <a:schemeClr val="dk1"/>
              </a:solidFill>
              <a:latin typeface="Karla"/>
              <a:ea typeface="Karla"/>
              <a:cs typeface="Karla"/>
              <a:sym typeface="Karla"/>
            </a:endParaRPr>
          </a:p>
        </p:txBody>
      </p:sp>
      <p:sp>
        <p:nvSpPr>
          <p:cNvPr id="759" name="Google Shape;759;p48"/>
          <p:cNvSpPr txBox="1"/>
          <p:nvPr/>
        </p:nvSpPr>
        <p:spPr>
          <a:xfrm>
            <a:off x="1004100" y="3855500"/>
            <a:ext cx="1429800" cy="558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Karla"/>
                <a:ea typeface="Karla"/>
                <a:cs typeface="Karla"/>
                <a:sym typeface="Karla"/>
              </a:rPr>
              <a:t>It has a very</a:t>
            </a:r>
            <a:endParaRPr sz="1600">
              <a:solidFill>
                <a:schemeClr val="dk1"/>
              </a:solidFill>
              <a:latin typeface="Karla"/>
              <a:ea typeface="Karla"/>
              <a:cs typeface="Karla"/>
              <a:sym typeface="Karla"/>
            </a:endParaRPr>
          </a:p>
          <a:p>
            <a:pPr marL="0" lvl="0" indent="0" algn="l" rtl="0">
              <a:spcBef>
                <a:spcPts val="0"/>
              </a:spcBef>
              <a:spcAft>
                <a:spcPts val="0"/>
              </a:spcAft>
              <a:buNone/>
            </a:pPr>
            <a:r>
              <a:rPr lang="en" sz="1600">
                <a:solidFill>
                  <a:schemeClr val="dk1"/>
                </a:solidFill>
                <a:latin typeface="Karla"/>
                <a:ea typeface="Karla"/>
                <a:cs typeface="Karla"/>
                <a:sym typeface="Karla"/>
              </a:rPr>
              <a:t>nice name</a:t>
            </a:r>
            <a:endParaRPr sz="1600">
              <a:solidFill>
                <a:schemeClr val="dk1"/>
              </a:solidFill>
              <a:latin typeface="Karla"/>
              <a:ea typeface="Karla"/>
              <a:cs typeface="Karla"/>
              <a:sym typeface="Karla"/>
            </a:endParaRPr>
          </a:p>
          <a:p>
            <a:pPr marL="0" lvl="0" indent="0" algn="l" rtl="0">
              <a:spcBef>
                <a:spcPts val="0"/>
              </a:spcBef>
              <a:spcAft>
                <a:spcPts val="0"/>
              </a:spcAft>
              <a:buNone/>
            </a:pPr>
            <a:endParaRPr sz="1600">
              <a:solidFill>
                <a:schemeClr val="dk1"/>
              </a:solidFill>
              <a:latin typeface="Karla"/>
              <a:ea typeface="Karla"/>
              <a:cs typeface="Karla"/>
              <a:sym typeface="Karla"/>
            </a:endParaRPr>
          </a:p>
        </p:txBody>
      </p:sp>
      <p:sp>
        <p:nvSpPr>
          <p:cNvPr id="760" name="Google Shape;760;p48"/>
          <p:cNvSpPr txBox="1"/>
          <p:nvPr/>
        </p:nvSpPr>
        <p:spPr>
          <a:xfrm>
            <a:off x="2727276" y="2153425"/>
            <a:ext cx="1429800" cy="558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Karla"/>
                <a:ea typeface="Karla"/>
                <a:cs typeface="Karla"/>
                <a:sym typeface="Karla"/>
              </a:rPr>
              <a:t>Mars is red </a:t>
            </a:r>
            <a:endParaRPr sz="1600">
              <a:solidFill>
                <a:schemeClr val="dk1"/>
              </a:solidFill>
              <a:latin typeface="Karla"/>
              <a:ea typeface="Karla"/>
              <a:cs typeface="Karla"/>
              <a:sym typeface="Karla"/>
            </a:endParaRPr>
          </a:p>
          <a:p>
            <a:pPr marL="0" lvl="0" indent="0" algn="l" rtl="0">
              <a:spcBef>
                <a:spcPts val="0"/>
              </a:spcBef>
              <a:spcAft>
                <a:spcPts val="0"/>
              </a:spcAft>
              <a:buNone/>
            </a:pPr>
            <a:r>
              <a:rPr lang="en" sz="1600">
                <a:solidFill>
                  <a:schemeClr val="dk1"/>
                </a:solidFill>
                <a:latin typeface="Karla"/>
                <a:ea typeface="Karla"/>
                <a:cs typeface="Karla"/>
                <a:sym typeface="Karla"/>
              </a:rPr>
              <a:t>and very cold</a:t>
            </a:r>
            <a:endParaRPr sz="1600">
              <a:solidFill>
                <a:schemeClr val="dk1"/>
              </a:solidFill>
              <a:latin typeface="Karla"/>
              <a:ea typeface="Karla"/>
              <a:cs typeface="Karla"/>
              <a:sym typeface="Karla"/>
            </a:endParaRPr>
          </a:p>
          <a:p>
            <a:pPr marL="0" lvl="0" indent="0" algn="l" rtl="0">
              <a:spcBef>
                <a:spcPts val="0"/>
              </a:spcBef>
              <a:spcAft>
                <a:spcPts val="0"/>
              </a:spcAft>
              <a:buNone/>
            </a:pPr>
            <a:endParaRPr sz="1600">
              <a:solidFill>
                <a:schemeClr val="dk1"/>
              </a:solidFill>
              <a:latin typeface="Karla"/>
              <a:ea typeface="Karla"/>
              <a:cs typeface="Karla"/>
              <a:sym typeface="Karla"/>
            </a:endParaRPr>
          </a:p>
        </p:txBody>
      </p:sp>
      <p:sp>
        <p:nvSpPr>
          <p:cNvPr id="761" name="Google Shape;761;p48"/>
          <p:cNvSpPr txBox="1"/>
          <p:nvPr/>
        </p:nvSpPr>
        <p:spPr>
          <a:xfrm flipH="1">
            <a:off x="2727225" y="3855500"/>
            <a:ext cx="1429800" cy="558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Karla"/>
                <a:ea typeface="Karla"/>
                <a:cs typeface="Karla"/>
                <a:sym typeface="Karla"/>
              </a:rPr>
              <a:t>It’s far away from Earth</a:t>
            </a:r>
            <a:endParaRPr sz="1600">
              <a:solidFill>
                <a:schemeClr val="dk1"/>
              </a:solidFill>
              <a:latin typeface="Karla"/>
              <a:ea typeface="Karla"/>
              <a:cs typeface="Karla"/>
              <a:sym typeface="Karla"/>
            </a:endParaRPr>
          </a:p>
        </p:txBody>
      </p:sp>
      <p:pic>
        <p:nvPicPr>
          <p:cNvPr id="762" name="Google Shape;762;p48" title="Chart">
            <a:hlinkClick r:id="rId3"/>
          </p:cNvPr>
          <p:cNvPicPr preferRelativeResize="0"/>
          <p:nvPr/>
        </p:nvPicPr>
        <p:blipFill>
          <a:blip r:embed="rId4">
            <a:alphaModFix/>
          </a:blip>
          <a:stretch>
            <a:fillRect/>
          </a:stretch>
        </p:blipFill>
        <p:spPr>
          <a:xfrm>
            <a:off x="4182529" y="1670250"/>
            <a:ext cx="4685897" cy="2892000"/>
          </a:xfrm>
          <a:prstGeom prst="rect">
            <a:avLst/>
          </a:prstGeom>
          <a:noFill/>
          <a:ln>
            <a:noFill/>
          </a:ln>
        </p:spPr>
      </p:pic>
      <p:sp>
        <p:nvSpPr>
          <p:cNvPr id="763" name="Google Shape;763;p48"/>
          <p:cNvSpPr/>
          <p:nvPr/>
        </p:nvSpPr>
        <p:spPr>
          <a:xfrm>
            <a:off x="713106" y="1867350"/>
            <a:ext cx="68400" cy="68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8"/>
          <p:cNvSpPr/>
          <p:nvPr/>
        </p:nvSpPr>
        <p:spPr>
          <a:xfrm>
            <a:off x="2410481" y="1867350"/>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8"/>
          <p:cNvSpPr/>
          <p:nvPr/>
        </p:nvSpPr>
        <p:spPr>
          <a:xfrm>
            <a:off x="713106" y="3552713"/>
            <a:ext cx="68400" cy="68400"/>
          </a:xfrm>
          <a:prstGeom prst="ellipse">
            <a:avLst/>
          </a:pr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8"/>
          <p:cNvSpPr/>
          <p:nvPr/>
        </p:nvSpPr>
        <p:spPr>
          <a:xfrm>
            <a:off x="2410481" y="3552713"/>
            <a:ext cx="68400" cy="68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 name="Google Shape;767;p48"/>
          <p:cNvGrpSpPr/>
          <p:nvPr/>
        </p:nvGrpSpPr>
        <p:grpSpPr>
          <a:xfrm>
            <a:off x="7572325" y="696025"/>
            <a:ext cx="866325" cy="315400"/>
            <a:chOff x="6008725" y="1231300"/>
            <a:chExt cx="866325" cy="315400"/>
          </a:xfrm>
        </p:grpSpPr>
        <p:sp>
          <p:nvSpPr>
            <p:cNvPr id="768" name="Google Shape;768;p48"/>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8"/>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8"/>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8"/>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8"/>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8"/>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8"/>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8"/>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8"/>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8"/>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8"/>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8"/>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8"/>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8"/>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8"/>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8"/>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8"/>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8"/>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8"/>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8"/>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8"/>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92"/>
        <p:cNvGrpSpPr/>
        <p:nvPr/>
      </p:nvGrpSpPr>
      <p:grpSpPr>
        <a:xfrm>
          <a:off x="0" y="0"/>
          <a:ext cx="0" cy="0"/>
          <a:chOff x="0" y="0"/>
          <a:chExt cx="0" cy="0"/>
        </a:xfrm>
      </p:grpSpPr>
      <p:sp>
        <p:nvSpPr>
          <p:cNvPr id="793" name="Google Shape;793;p49"/>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COMPETITION ANALYSIS</a:t>
            </a:r>
            <a:endParaRPr/>
          </a:p>
        </p:txBody>
      </p:sp>
      <p:graphicFrame>
        <p:nvGraphicFramePr>
          <p:cNvPr id="794" name="Google Shape;794;p49"/>
          <p:cNvGraphicFramePr/>
          <p:nvPr/>
        </p:nvGraphicFramePr>
        <p:xfrm>
          <a:off x="2286269" y="1561925"/>
          <a:ext cx="5174400" cy="2850000"/>
        </p:xfrm>
        <a:graphic>
          <a:graphicData uri="http://schemas.openxmlformats.org/drawingml/2006/table">
            <a:tbl>
              <a:tblPr>
                <a:noFill/>
                <a:tableStyleId>{3FB4A7B8-761B-4625-BE8B-1FFA0014C332}</a:tableStyleId>
              </a:tblPr>
              <a:tblGrid>
                <a:gridCol w="1293600">
                  <a:extLst>
                    <a:ext uri="{9D8B030D-6E8A-4147-A177-3AD203B41FA5}">
                      <a16:colId xmlns:a16="http://schemas.microsoft.com/office/drawing/2014/main" val="20000"/>
                    </a:ext>
                  </a:extLst>
                </a:gridCol>
                <a:gridCol w="1293600">
                  <a:extLst>
                    <a:ext uri="{9D8B030D-6E8A-4147-A177-3AD203B41FA5}">
                      <a16:colId xmlns:a16="http://schemas.microsoft.com/office/drawing/2014/main" val="20001"/>
                    </a:ext>
                  </a:extLst>
                </a:gridCol>
                <a:gridCol w="1293600">
                  <a:extLst>
                    <a:ext uri="{9D8B030D-6E8A-4147-A177-3AD203B41FA5}">
                      <a16:colId xmlns:a16="http://schemas.microsoft.com/office/drawing/2014/main" val="20002"/>
                    </a:ext>
                  </a:extLst>
                </a:gridCol>
                <a:gridCol w="1293600">
                  <a:extLst>
                    <a:ext uri="{9D8B030D-6E8A-4147-A177-3AD203B41FA5}">
                      <a16:colId xmlns:a16="http://schemas.microsoft.com/office/drawing/2014/main" val="20003"/>
                    </a:ext>
                  </a:extLst>
                </a:gridCol>
              </a:tblGrid>
              <a:tr h="475000">
                <a:tc>
                  <a:txBody>
                    <a:bodyPr/>
                    <a:lstStyle/>
                    <a:p>
                      <a:pPr marL="0" lvl="0" indent="0" algn="ctr" rtl="0">
                        <a:spcBef>
                          <a:spcPts val="0"/>
                        </a:spcBef>
                        <a:spcAft>
                          <a:spcPts val="0"/>
                        </a:spcAft>
                        <a:buNone/>
                      </a:pPr>
                      <a:r>
                        <a:rPr lang="en" sz="1600" b="1">
                          <a:solidFill>
                            <a:schemeClr val="accent1"/>
                          </a:solidFill>
                          <a:latin typeface="Overpass"/>
                          <a:ea typeface="Overpass"/>
                          <a:cs typeface="Overpass"/>
                          <a:sym typeface="Overpass"/>
                        </a:rPr>
                        <a:t>Jupiter</a:t>
                      </a:r>
                      <a:endParaRPr sz="1600" b="1">
                        <a:solidFill>
                          <a:schemeClr val="accent1"/>
                        </a:solidFill>
                        <a:latin typeface="Overpass"/>
                        <a:ea typeface="Overpass"/>
                        <a:cs typeface="Overpass"/>
                        <a:sym typeface="Overpass"/>
                      </a:endParaRPr>
                    </a:p>
                  </a:txBody>
                  <a:tcPr marL="91425" marR="91425" marT="57600" marB="57600" anchor="ctr">
                    <a:lnL w="114300" cap="flat" cmpd="sng">
                      <a:solidFill>
                        <a:schemeClr val="lt1"/>
                      </a:solidFill>
                      <a:prstDash val="solid"/>
                      <a:round/>
                      <a:headEnd type="none" w="sm" len="sm"/>
                      <a:tailEnd type="none" w="sm" len="sm"/>
                    </a:lnL>
                    <a:lnR w="114300" cap="flat" cmpd="sng">
                      <a:solidFill>
                        <a:schemeClr val="lt1"/>
                      </a:solidFill>
                      <a:prstDash val="solid"/>
                      <a:round/>
                      <a:headEnd type="none" w="sm" len="sm"/>
                      <a:tailEnd type="none" w="sm" len="sm"/>
                    </a:lnR>
                    <a:lnT w="114300" cap="flat" cmpd="sng">
                      <a:solidFill>
                        <a:schemeClr val="l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accent1"/>
                          </a:solidFill>
                          <a:latin typeface="Overpass"/>
                          <a:ea typeface="Overpass"/>
                          <a:cs typeface="Overpass"/>
                          <a:sym typeface="Overpass"/>
                        </a:rPr>
                        <a:t> Mercury</a:t>
                      </a:r>
                      <a:endParaRPr sz="1600" b="1">
                        <a:solidFill>
                          <a:schemeClr val="accent1"/>
                        </a:solidFill>
                        <a:latin typeface="Overpass"/>
                        <a:ea typeface="Overpass"/>
                        <a:cs typeface="Overpass"/>
                        <a:sym typeface="Overpass"/>
                      </a:endParaRPr>
                    </a:p>
                  </a:txBody>
                  <a:tcPr marL="91425" marR="91425" marT="57600" marB="57600" anchor="ctr">
                    <a:lnL w="114300" cap="flat" cmpd="sng">
                      <a:solidFill>
                        <a:schemeClr val="lt1"/>
                      </a:solidFill>
                      <a:prstDash val="solid"/>
                      <a:round/>
                      <a:headEnd type="none" w="sm" len="sm"/>
                      <a:tailEnd type="none" w="sm" len="sm"/>
                    </a:lnL>
                    <a:lnR w="114300" cap="flat" cmpd="sng">
                      <a:solidFill>
                        <a:schemeClr val="lt1"/>
                      </a:solidFill>
                      <a:prstDash val="solid"/>
                      <a:round/>
                      <a:headEnd type="none" w="sm" len="sm"/>
                      <a:tailEnd type="none" w="sm" len="sm"/>
                    </a:lnR>
                    <a:lnT w="114300" cap="flat" cmpd="sng">
                      <a:solidFill>
                        <a:schemeClr val="l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accent1"/>
                          </a:solidFill>
                          <a:latin typeface="Overpass"/>
                          <a:ea typeface="Overpass"/>
                          <a:cs typeface="Overpass"/>
                          <a:sym typeface="Overpass"/>
                        </a:rPr>
                        <a:t>Venus</a:t>
                      </a:r>
                      <a:endParaRPr sz="1600" b="1">
                        <a:solidFill>
                          <a:schemeClr val="accent1"/>
                        </a:solidFill>
                        <a:latin typeface="Overpass"/>
                        <a:ea typeface="Overpass"/>
                        <a:cs typeface="Overpass"/>
                        <a:sym typeface="Overpass"/>
                      </a:endParaRPr>
                    </a:p>
                  </a:txBody>
                  <a:tcPr marL="91425" marR="91425" marT="57600" marB="57600" anchor="ctr">
                    <a:lnL w="114300" cap="flat" cmpd="sng">
                      <a:solidFill>
                        <a:schemeClr val="lt1"/>
                      </a:solidFill>
                      <a:prstDash val="solid"/>
                      <a:round/>
                      <a:headEnd type="none" w="sm" len="sm"/>
                      <a:tailEnd type="none" w="sm" len="sm"/>
                    </a:lnL>
                    <a:lnR w="114300" cap="flat" cmpd="sng">
                      <a:solidFill>
                        <a:schemeClr val="lt1"/>
                      </a:solidFill>
                      <a:prstDash val="solid"/>
                      <a:round/>
                      <a:headEnd type="none" w="sm" len="sm"/>
                      <a:tailEnd type="none" w="sm" len="sm"/>
                    </a:lnR>
                    <a:lnT w="114300" cap="flat" cmpd="sng">
                      <a:solidFill>
                        <a:schemeClr val="l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accent1"/>
                          </a:solidFill>
                          <a:latin typeface="Overpass"/>
                          <a:ea typeface="Overpass"/>
                          <a:cs typeface="Overpass"/>
                          <a:sym typeface="Overpass"/>
                        </a:rPr>
                        <a:t>Mars</a:t>
                      </a:r>
                      <a:endParaRPr sz="1600" b="1">
                        <a:solidFill>
                          <a:schemeClr val="accent1"/>
                        </a:solidFill>
                        <a:latin typeface="Overpass"/>
                        <a:ea typeface="Overpass"/>
                        <a:cs typeface="Overpass"/>
                        <a:sym typeface="Overpass"/>
                      </a:endParaRPr>
                    </a:p>
                  </a:txBody>
                  <a:tcPr marL="91425" marR="91425" marT="57600" marB="57600" anchor="ctr">
                    <a:lnL w="114300" cap="flat" cmpd="sng">
                      <a:solidFill>
                        <a:schemeClr val="lt1"/>
                      </a:solidFill>
                      <a:prstDash val="solid"/>
                      <a:round/>
                      <a:headEnd type="none" w="sm" len="sm"/>
                      <a:tailEnd type="none" w="sm" len="sm"/>
                    </a:lnL>
                    <a:lnR w="114300" cap="flat" cmpd="sng">
                      <a:solidFill>
                        <a:schemeClr val="lt1"/>
                      </a:solidFill>
                      <a:prstDash val="solid"/>
                      <a:round/>
                      <a:headEnd type="none" w="sm" len="sm"/>
                      <a:tailEnd type="none" w="sm" len="sm"/>
                    </a:lnR>
                    <a:lnT w="114300" cap="flat" cmpd="sng">
                      <a:solidFill>
                        <a:schemeClr val="l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extLst>
                  <a:ext uri="{0D108BD9-81ED-4DB2-BD59-A6C34878D82A}">
                    <a16:rowId xmlns:a16="http://schemas.microsoft.com/office/drawing/2014/main" val="10000"/>
                  </a:ext>
                </a:extLst>
              </a:tr>
              <a:tr h="475000">
                <a:tc>
                  <a:txBody>
                    <a:bodyPr/>
                    <a:lstStyle/>
                    <a:p>
                      <a:pPr marL="0" lvl="0" indent="0" algn="l" rtl="0">
                        <a:spcBef>
                          <a:spcPts val="0"/>
                        </a:spcBef>
                        <a:spcAft>
                          <a:spcPts val="0"/>
                        </a:spcAft>
                        <a:buNone/>
                      </a:pPr>
                      <a:endParaRPr/>
                    </a:p>
                  </a:txBody>
                  <a:tcPr marL="91425" marR="91425" marT="57600" marB="57600" anchor="ctr">
                    <a:lnL w="9525" cap="flat" cmpd="sng">
                      <a:solidFill>
                        <a:schemeClr val="accent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600">
                        <a:solidFill>
                          <a:schemeClr val="dk1"/>
                        </a:solidFill>
                        <a:latin typeface="Questrial"/>
                        <a:ea typeface="Questrial"/>
                        <a:cs typeface="Questrial"/>
                        <a:sym typeface="Questrial"/>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475000">
                <a:tc>
                  <a:txBody>
                    <a:bodyPr/>
                    <a:lstStyle/>
                    <a:p>
                      <a:pPr marL="0" lvl="0" indent="0" algn="l" rtl="0">
                        <a:spcBef>
                          <a:spcPts val="0"/>
                        </a:spcBef>
                        <a:spcAft>
                          <a:spcPts val="0"/>
                        </a:spcAft>
                        <a:buNone/>
                      </a:pPr>
                      <a:endParaRPr/>
                    </a:p>
                  </a:txBody>
                  <a:tcPr marL="91425" marR="91425" marT="57600" marB="57600" anchor="ctr">
                    <a:lnL w="9525" cap="flat" cmpd="sng">
                      <a:solidFill>
                        <a:schemeClr val="accent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600">
                        <a:solidFill>
                          <a:schemeClr val="dk1"/>
                        </a:solidFill>
                        <a:latin typeface="Questrial"/>
                        <a:ea typeface="Questrial"/>
                        <a:cs typeface="Questrial"/>
                        <a:sym typeface="Questrial"/>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475000">
                <a:tc>
                  <a:txBody>
                    <a:bodyPr/>
                    <a:lstStyle/>
                    <a:p>
                      <a:pPr marL="0" lvl="0" indent="0" algn="l" rtl="0">
                        <a:spcBef>
                          <a:spcPts val="0"/>
                        </a:spcBef>
                        <a:spcAft>
                          <a:spcPts val="0"/>
                        </a:spcAft>
                        <a:buNone/>
                      </a:pPr>
                      <a:endParaRPr/>
                    </a:p>
                  </a:txBody>
                  <a:tcPr marL="91425" marR="91425" marT="57600" marB="57600" anchor="ctr">
                    <a:lnL w="9525" cap="flat" cmpd="sng">
                      <a:solidFill>
                        <a:schemeClr val="accent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600">
                        <a:solidFill>
                          <a:schemeClr val="dk1"/>
                        </a:solidFill>
                        <a:latin typeface="Questrial"/>
                        <a:ea typeface="Questrial"/>
                        <a:cs typeface="Questrial"/>
                        <a:sym typeface="Questrial"/>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475000">
                <a:tc>
                  <a:txBody>
                    <a:bodyPr/>
                    <a:lstStyle/>
                    <a:p>
                      <a:pPr marL="0" lvl="0" indent="0" algn="l" rtl="0">
                        <a:spcBef>
                          <a:spcPts val="0"/>
                        </a:spcBef>
                        <a:spcAft>
                          <a:spcPts val="0"/>
                        </a:spcAft>
                        <a:buNone/>
                      </a:pPr>
                      <a:endParaRPr/>
                    </a:p>
                  </a:txBody>
                  <a:tcPr marL="91425" marR="91425" marT="57600" marB="57600" anchor="ctr">
                    <a:lnL w="9525" cap="flat" cmpd="sng">
                      <a:solidFill>
                        <a:schemeClr val="accent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600">
                        <a:solidFill>
                          <a:schemeClr val="dk1"/>
                        </a:solidFill>
                        <a:latin typeface="Questrial"/>
                        <a:ea typeface="Questrial"/>
                        <a:cs typeface="Questrial"/>
                        <a:sym typeface="Questrial"/>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475000">
                <a:tc>
                  <a:txBody>
                    <a:bodyPr/>
                    <a:lstStyle/>
                    <a:p>
                      <a:pPr marL="0" lvl="0" indent="0" algn="l" rtl="0">
                        <a:spcBef>
                          <a:spcPts val="0"/>
                        </a:spcBef>
                        <a:spcAft>
                          <a:spcPts val="0"/>
                        </a:spcAft>
                        <a:buNone/>
                      </a:pPr>
                      <a:endParaRPr/>
                    </a:p>
                  </a:txBody>
                  <a:tcPr marL="91425" marR="91425" marT="57600" marB="57600" anchor="ctr">
                    <a:lnL w="9525" cap="flat" cmpd="sng">
                      <a:solidFill>
                        <a:schemeClr val="accent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1600">
                        <a:solidFill>
                          <a:schemeClr val="dk1"/>
                        </a:solidFill>
                        <a:latin typeface="Questrial"/>
                        <a:ea typeface="Questrial"/>
                        <a:cs typeface="Questrial"/>
                        <a:sym typeface="Questrial"/>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p>
                  </a:txBody>
                  <a:tcPr marL="91425" marR="91425" marT="57600" marB="57600" anchor="ctr">
                    <a:lnL w="9525" cap="flat" cmpd="sng">
                      <a:solidFill>
                        <a:schemeClr val="dk1"/>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bl>
          </a:graphicData>
        </a:graphic>
      </p:graphicFrame>
      <p:sp>
        <p:nvSpPr>
          <p:cNvPr id="795" name="Google Shape;795;p49"/>
          <p:cNvSpPr/>
          <p:nvPr/>
        </p:nvSpPr>
        <p:spPr>
          <a:xfrm>
            <a:off x="4202081" y="2222400"/>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9"/>
          <p:cNvSpPr/>
          <p:nvPr/>
        </p:nvSpPr>
        <p:spPr>
          <a:xfrm>
            <a:off x="2893506" y="2222400"/>
            <a:ext cx="68400" cy="68400"/>
          </a:xfrm>
          <a:prstGeom prst="ellipse">
            <a:avLst/>
          </a:prstGeom>
          <a:no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9"/>
          <p:cNvSpPr/>
          <p:nvPr/>
        </p:nvSpPr>
        <p:spPr>
          <a:xfrm>
            <a:off x="5510669" y="2222400"/>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9"/>
          <p:cNvSpPr/>
          <p:nvPr/>
        </p:nvSpPr>
        <p:spPr>
          <a:xfrm>
            <a:off x="6819244" y="2222400"/>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9"/>
          <p:cNvSpPr/>
          <p:nvPr/>
        </p:nvSpPr>
        <p:spPr>
          <a:xfrm>
            <a:off x="4202081" y="2702463"/>
            <a:ext cx="68400" cy="68400"/>
          </a:xfrm>
          <a:prstGeom prst="ellipse">
            <a:avLst/>
          </a:prstGeom>
          <a:no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9"/>
          <p:cNvSpPr/>
          <p:nvPr/>
        </p:nvSpPr>
        <p:spPr>
          <a:xfrm>
            <a:off x="2893506" y="2702463"/>
            <a:ext cx="68400" cy="68400"/>
          </a:xfrm>
          <a:prstGeom prst="ellipse">
            <a:avLst/>
          </a:prstGeom>
          <a:no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9"/>
          <p:cNvSpPr/>
          <p:nvPr/>
        </p:nvSpPr>
        <p:spPr>
          <a:xfrm>
            <a:off x="5510669" y="2702463"/>
            <a:ext cx="68400" cy="68400"/>
          </a:xfrm>
          <a:prstGeom prst="ellipse">
            <a:avLst/>
          </a:prstGeom>
          <a:no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9"/>
          <p:cNvSpPr/>
          <p:nvPr/>
        </p:nvSpPr>
        <p:spPr>
          <a:xfrm>
            <a:off x="6819244" y="2702463"/>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9"/>
          <p:cNvSpPr/>
          <p:nvPr/>
        </p:nvSpPr>
        <p:spPr>
          <a:xfrm>
            <a:off x="4202081" y="3182525"/>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9"/>
          <p:cNvSpPr/>
          <p:nvPr/>
        </p:nvSpPr>
        <p:spPr>
          <a:xfrm>
            <a:off x="2893506" y="3182525"/>
            <a:ext cx="68400" cy="68400"/>
          </a:xfrm>
          <a:prstGeom prst="ellipse">
            <a:avLst/>
          </a:prstGeom>
          <a:no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9"/>
          <p:cNvSpPr/>
          <p:nvPr/>
        </p:nvSpPr>
        <p:spPr>
          <a:xfrm>
            <a:off x="5510669" y="3182525"/>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9"/>
          <p:cNvSpPr/>
          <p:nvPr/>
        </p:nvSpPr>
        <p:spPr>
          <a:xfrm>
            <a:off x="6819244" y="3182525"/>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9"/>
          <p:cNvSpPr/>
          <p:nvPr/>
        </p:nvSpPr>
        <p:spPr>
          <a:xfrm>
            <a:off x="4202081" y="3662600"/>
            <a:ext cx="68400" cy="68400"/>
          </a:xfrm>
          <a:prstGeom prst="ellipse">
            <a:avLst/>
          </a:prstGeom>
          <a:no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9"/>
          <p:cNvSpPr/>
          <p:nvPr/>
        </p:nvSpPr>
        <p:spPr>
          <a:xfrm>
            <a:off x="2893506" y="3662600"/>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9"/>
          <p:cNvSpPr/>
          <p:nvPr/>
        </p:nvSpPr>
        <p:spPr>
          <a:xfrm>
            <a:off x="5510669" y="3662600"/>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9"/>
          <p:cNvSpPr/>
          <p:nvPr/>
        </p:nvSpPr>
        <p:spPr>
          <a:xfrm>
            <a:off x="6819244" y="3662600"/>
            <a:ext cx="68400" cy="68400"/>
          </a:xfrm>
          <a:prstGeom prst="ellipse">
            <a:avLst/>
          </a:prstGeom>
          <a:no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9"/>
          <p:cNvSpPr/>
          <p:nvPr/>
        </p:nvSpPr>
        <p:spPr>
          <a:xfrm>
            <a:off x="4202081" y="4142675"/>
            <a:ext cx="68400" cy="68400"/>
          </a:xfrm>
          <a:prstGeom prst="ellipse">
            <a:avLst/>
          </a:prstGeom>
          <a:no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9"/>
          <p:cNvSpPr/>
          <p:nvPr/>
        </p:nvSpPr>
        <p:spPr>
          <a:xfrm>
            <a:off x="2893506" y="4142675"/>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9"/>
          <p:cNvSpPr/>
          <p:nvPr/>
        </p:nvSpPr>
        <p:spPr>
          <a:xfrm>
            <a:off x="5510669" y="4142675"/>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9"/>
          <p:cNvSpPr/>
          <p:nvPr/>
        </p:nvSpPr>
        <p:spPr>
          <a:xfrm>
            <a:off x="6819244" y="4142675"/>
            <a:ext cx="68400" cy="68400"/>
          </a:xfrm>
          <a:prstGeom prst="ellipse">
            <a:avLst/>
          </a:prstGeom>
          <a:no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9"/>
          <p:cNvSpPr/>
          <p:nvPr/>
        </p:nvSpPr>
        <p:spPr>
          <a:xfrm rot="10800000" flipH="1">
            <a:off x="7756825" y="4209000"/>
            <a:ext cx="402000" cy="402000"/>
          </a:xfrm>
          <a:custGeom>
            <a:avLst/>
            <a:gdLst/>
            <a:ahLst/>
            <a:cxnLst/>
            <a:rect l="l" t="t" r="r" b="b"/>
            <a:pathLst>
              <a:path w="16080" h="16080" fill="none" extrusionOk="0">
                <a:moveTo>
                  <a:pt x="16080" y="16079"/>
                </a:moveTo>
                <a:cubicBezTo>
                  <a:pt x="16080" y="7234"/>
                  <a:pt x="8876" y="0"/>
                  <a:pt x="0"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 name="Google Shape;816;p49"/>
          <p:cNvGrpSpPr/>
          <p:nvPr/>
        </p:nvGrpSpPr>
        <p:grpSpPr>
          <a:xfrm>
            <a:off x="1688368" y="2074224"/>
            <a:ext cx="360008" cy="364751"/>
            <a:chOff x="3979435" y="1976585"/>
            <a:chExt cx="345265" cy="349848"/>
          </a:xfrm>
        </p:grpSpPr>
        <p:sp>
          <p:nvSpPr>
            <p:cNvPr id="817" name="Google Shape;817;p4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 name="Google Shape;834;p49"/>
          <p:cNvGrpSpPr/>
          <p:nvPr/>
        </p:nvGrpSpPr>
        <p:grpSpPr>
          <a:xfrm>
            <a:off x="1683343" y="3092607"/>
            <a:ext cx="360001" cy="250638"/>
            <a:chOff x="4048787" y="2977019"/>
            <a:chExt cx="283488" cy="198604"/>
          </a:xfrm>
        </p:grpSpPr>
        <p:sp>
          <p:nvSpPr>
            <p:cNvPr id="835" name="Google Shape;835;p4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49"/>
          <p:cNvGrpSpPr/>
          <p:nvPr/>
        </p:nvGrpSpPr>
        <p:grpSpPr>
          <a:xfrm>
            <a:off x="1700877" y="2585793"/>
            <a:ext cx="360000" cy="359996"/>
            <a:chOff x="3539102" y="2427549"/>
            <a:chExt cx="355099" cy="355481"/>
          </a:xfrm>
        </p:grpSpPr>
        <p:sp>
          <p:nvSpPr>
            <p:cNvPr id="842" name="Google Shape;842;p4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49"/>
          <p:cNvGrpSpPr/>
          <p:nvPr/>
        </p:nvGrpSpPr>
        <p:grpSpPr>
          <a:xfrm>
            <a:off x="1711675" y="3490063"/>
            <a:ext cx="266667" cy="360003"/>
            <a:chOff x="903530" y="3806125"/>
            <a:chExt cx="264550" cy="353222"/>
          </a:xfrm>
        </p:grpSpPr>
        <p:sp>
          <p:nvSpPr>
            <p:cNvPr id="845" name="Google Shape;845;p4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 name="Google Shape;849;p49"/>
          <p:cNvGrpSpPr/>
          <p:nvPr/>
        </p:nvGrpSpPr>
        <p:grpSpPr>
          <a:xfrm>
            <a:off x="1695423" y="3996884"/>
            <a:ext cx="381164" cy="359989"/>
            <a:chOff x="1299146" y="3806507"/>
            <a:chExt cx="367990" cy="351312"/>
          </a:xfrm>
        </p:grpSpPr>
        <p:sp>
          <p:nvSpPr>
            <p:cNvPr id="850" name="Google Shape;850;p4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852;p49"/>
          <p:cNvGrpSpPr/>
          <p:nvPr/>
        </p:nvGrpSpPr>
        <p:grpSpPr>
          <a:xfrm>
            <a:off x="673063" y="2614475"/>
            <a:ext cx="72975" cy="1219650"/>
            <a:chOff x="7003425" y="480550"/>
            <a:chExt cx="72975" cy="1219650"/>
          </a:xfrm>
        </p:grpSpPr>
        <p:sp>
          <p:nvSpPr>
            <p:cNvPr id="853" name="Google Shape;853;p49"/>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9"/>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9"/>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9"/>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9"/>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9"/>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9"/>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9"/>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9"/>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49"/>
          <p:cNvGrpSpPr/>
          <p:nvPr/>
        </p:nvGrpSpPr>
        <p:grpSpPr>
          <a:xfrm>
            <a:off x="7572325" y="696025"/>
            <a:ext cx="866325" cy="315400"/>
            <a:chOff x="6008725" y="1231300"/>
            <a:chExt cx="866325" cy="315400"/>
          </a:xfrm>
        </p:grpSpPr>
        <p:sp>
          <p:nvSpPr>
            <p:cNvPr id="863" name="Google Shape;863;p49"/>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9"/>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9"/>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9"/>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9"/>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9"/>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9"/>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9"/>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9"/>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9"/>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9"/>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9"/>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9"/>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9"/>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9"/>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9"/>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9"/>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9"/>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9"/>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9"/>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9"/>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87"/>
        <p:cNvGrpSpPr/>
        <p:nvPr/>
      </p:nvGrpSpPr>
      <p:grpSpPr>
        <a:xfrm>
          <a:off x="0" y="0"/>
          <a:ext cx="0" cy="0"/>
          <a:chOff x="0" y="0"/>
          <a:chExt cx="0" cy="0"/>
        </a:xfrm>
      </p:grpSpPr>
      <p:sp>
        <p:nvSpPr>
          <p:cNvPr id="888" name="Google Shape;888;p50"/>
          <p:cNvSpPr txBox="1">
            <a:spLocks noGrp="1"/>
          </p:cNvSpPr>
          <p:nvPr>
            <p:ph type="subTitle" idx="5"/>
          </p:nvPr>
        </p:nvSpPr>
        <p:spPr>
          <a:xfrm>
            <a:off x="1667400" y="3251850"/>
            <a:ext cx="24552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889" name="Google Shape;889;p50"/>
          <p:cNvSpPr txBox="1">
            <a:spLocks noGrp="1"/>
          </p:cNvSpPr>
          <p:nvPr>
            <p:ph type="title"/>
          </p:nvPr>
        </p:nvSpPr>
        <p:spPr>
          <a:xfrm>
            <a:off x="603650" y="5335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ALSO CAN USE FOUR COLUMNS</a:t>
            </a:r>
            <a:endParaRPr/>
          </a:p>
        </p:txBody>
      </p:sp>
      <p:sp>
        <p:nvSpPr>
          <p:cNvPr id="890" name="Google Shape;890;p50"/>
          <p:cNvSpPr/>
          <p:nvPr/>
        </p:nvSpPr>
        <p:spPr>
          <a:xfrm>
            <a:off x="5203600" y="3355988"/>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0"/>
          <p:cNvSpPr/>
          <p:nvPr/>
        </p:nvSpPr>
        <p:spPr>
          <a:xfrm>
            <a:off x="720000" y="3355988"/>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0"/>
          <p:cNvSpPr/>
          <p:nvPr/>
        </p:nvSpPr>
        <p:spPr>
          <a:xfrm>
            <a:off x="5203600" y="1824213"/>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0"/>
          <p:cNvSpPr/>
          <p:nvPr/>
        </p:nvSpPr>
        <p:spPr>
          <a:xfrm>
            <a:off x="720000" y="1824213"/>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0"/>
          <p:cNvSpPr txBox="1">
            <a:spLocks noGrp="1"/>
          </p:cNvSpPr>
          <p:nvPr>
            <p:ph type="subTitle" idx="1"/>
          </p:nvPr>
        </p:nvSpPr>
        <p:spPr>
          <a:xfrm>
            <a:off x="1667400" y="1714325"/>
            <a:ext cx="24552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895" name="Google Shape;895;p50"/>
          <p:cNvSpPr txBox="1">
            <a:spLocks noGrp="1"/>
          </p:cNvSpPr>
          <p:nvPr>
            <p:ph type="subTitle" idx="2"/>
          </p:nvPr>
        </p:nvSpPr>
        <p:spPr>
          <a:xfrm>
            <a:off x="6160150" y="1714325"/>
            <a:ext cx="24552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896" name="Google Shape;896;p50"/>
          <p:cNvSpPr txBox="1">
            <a:spLocks noGrp="1"/>
          </p:cNvSpPr>
          <p:nvPr>
            <p:ph type="subTitle" idx="3"/>
          </p:nvPr>
        </p:nvSpPr>
        <p:spPr>
          <a:xfrm>
            <a:off x="1667400" y="2148875"/>
            <a:ext cx="2455200" cy="72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a:t>
            </a:r>
            <a:endParaRPr/>
          </a:p>
        </p:txBody>
      </p:sp>
      <p:sp>
        <p:nvSpPr>
          <p:cNvPr id="897" name="Google Shape;897;p50"/>
          <p:cNvSpPr txBox="1">
            <a:spLocks noGrp="1"/>
          </p:cNvSpPr>
          <p:nvPr>
            <p:ph type="subTitle" idx="4"/>
          </p:nvPr>
        </p:nvSpPr>
        <p:spPr>
          <a:xfrm>
            <a:off x="6160150" y="2148875"/>
            <a:ext cx="2455200" cy="72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 cold place</a:t>
            </a:r>
            <a:endParaRPr/>
          </a:p>
        </p:txBody>
      </p:sp>
      <p:grpSp>
        <p:nvGrpSpPr>
          <p:cNvPr id="898" name="Google Shape;898;p50"/>
          <p:cNvGrpSpPr/>
          <p:nvPr/>
        </p:nvGrpSpPr>
        <p:grpSpPr>
          <a:xfrm>
            <a:off x="7572325" y="696025"/>
            <a:ext cx="866325" cy="315400"/>
            <a:chOff x="6008725" y="1231300"/>
            <a:chExt cx="866325" cy="315400"/>
          </a:xfrm>
        </p:grpSpPr>
        <p:sp>
          <p:nvSpPr>
            <p:cNvPr id="899" name="Google Shape;899;p50"/>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0"/>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0"/>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0"/>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0"/>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0"/>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0"/>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0"/>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0"/>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0"/>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0"/>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0"/>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0"/>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0"/>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0"/>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0"/>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0"/>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0"/>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0"/>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0"/>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0"/>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 name="Google Shape;920;p50"/>
          <p:cNvSpPr txBox="1">
            <a:spLocks noGrp="1"/>
          </p:cNvSpPr>
          <p:nvPr>
            <p:ph type="subTitle" idx="6"/>
          </p:nvPr>
        </p:nvSpPr>
        <p:spPr>
          <a:xfrm>
            <a:off x="6160150" y="3251850"/>
            <a:ext cx="24552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921" name="Google Shape;921;p50"/>
          <p:cNvSpPr txBox="1">
            <a:spLocks noGrp="1"/>
          </p:cNvSpPr>
          <p:nvPr>
            <p:ph type="subTitle" idx="7"/>
          </p:nvPr>
        </p:nvSpPr>
        <p:spPr>
          <a:xfrm>
            <a:off x="1667400" y="3686400"/>
            <a:ext cx="2455200" cy="72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a:t>
            </a:r>
            <a:endParaRPr/>
          </a:p>
        </p:txBody>
      </p:sp>
      <p:sp>
        <p:nvSpPr>
          <p:cNvPr id="922" name="Google Shape;922;p50"/>
          <p:cNvSpPr txBox="1">
            <a:spLocks noGrp="1"/>
          </p:cNvSpPr>
          <p:nvPr>
            <p:ph type="subTitle" idx="8"/>
          </p:nvPr>
        </p:nvSpPr>
        <p:spPr>
          <a:xfrm>
            <a:off x="6160150" y="3686400"/>
            <a:ext cx="24552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grpSp>
        <p:nvGrpSpPr>
          <p:cNvPr id="923" name="Google Shape;923;p50"/>
          <p:cNvGrpSpPr/>
          <p:nvPr/>
        </p:nvGrpSpPr>
        <p:grpSpPr>
          <a:xfrm>
            <a:off x="822738" y="2639025"/>
            <a:ext cx="497000" cy="74500"/>
            <a:chOff x="826213" y="2657825"/>
            <a:chExt cx="497000" cy="74500"/>
          </a:xfrm>
        </p:grpSpPr>
        <p:sp>
          <p:nvSpPr>
            <p:cNvPr id="924" name="Google Shape;924;p50"/>
            <p:cNvSpPr/>
            <p:nvPr/>
          </p:nvSpPr>
          <p:spPr>
            <a:xfrm>
              <a:off x="826213" y="26578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0"/>
            <p:cNvSpPr/>
            <p:nvPr/>
          </p:nvSpPr>
          <p:spPr>
            <a:xfrm>
              <a:off x="97061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0"/>
            <p:cNvSpPr/>
            <p:nvPr/>
          </p:nvSpPr>
          <p:spPr>
            <a:xfrm>
              <a:off x="1114988" y="26578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0"/>
            <p:cNvSpPr/>
            <p:nvPr/>
          </p:nvSpPr>
          <p:spPr>
            <a:xfrm>
              <a:off x="125936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50"/>
          <p:cNvGrpSpPr/>
          <p:nvPr/>
        </p:nvGrpSpPr>
        <p:grpSpPr>
          <a:xfrm>
            <a:off x="5315088" y="2639025"/>
            <a:ext cx="497000" cy="74500"/>
            <a:chOff x="826213" y="2657825"/>
            <a:chExt cx="497000" cy="74500"/>
          </a:xfrm>
        </p:grpSpPr>
        <p:sp>
          <p:nvSpPr>
            <p:cNvPr id="929" name="Google Shape;929;p50"/>
            <p:cNvSpPr/>
            <p:nvPr/>
          </p:nvSpPr>
          <p:spPr>
            <a:xfrm>
              <a:off x="826213" y="26578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0"/>
            <p:cNvSpPr/>
            <p:nvPr/>
          </p:nvSpPr>
          <p:spPr>
            <a:xfrm>
              <a:off x="97061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0"/>
            <p:cNvSpPr/>
            <p:nvPr/>
          </p:nvSpPr>
          <p:spPr>
            <a:xfrm>
              <a:off x="1114988" y="26578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0"/>
            <p:cNvSpPr/>
            <p:nvPr/>
          </p:nvSpPr>
          <p:spPr>
            <a:xfrm>
              <a:off x="125936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50"/>
          <p:cNvGrpSpPr/>
          <p:nvPr/>
        </p:nvGrpSpPr>
        <p:grpSpPr>
          <a:xfrm>
            <a:off x="5315088" y="4189350"/>
            <a:ext cx="497000" cy="74500"/>
            <a:chOff x="826213" y="2657825"/>
            <a:chExt cx="497000" cy="74500"/>
          </a:xfrm>
        </p:grpSpPr>
        <p:sp>
          <p:nvSpPr>
            <p:cNvPr id="934" name="Google Shape;934;p50"/>
            <p:cNvSpPr/>
            <p:nvPr/>
          </p:nvSpPr>
          <p:spPr>
            <a:xfrm>
              <a:off x="826213" y="26578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0"/>
            <p:cNvSpPr/>
            <p:nvPr/>
          </p:nvSpPr>
          <p:spPr>
            <a:xfrm>
              <a:off x="97061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0"/>
            <p:cNvSpPr/>
            <p:nvPr/>
          </p:nvSpPr>
          <p:spPr>
            <a:xfrm>
              <a:off x="1114988" y="26578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0"/>
            <p:cNvSpPr/>
            <p:nvPr/>
          </p:nvSpPr>
          <p:spPr>
            <a:xfrm>
              <a:off x="125936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 name="Google Shape;938;p50"/>
          <p:cNvGrpSpPr/>
          <p:nvPr/>
        </p:nvGrpSpPr>
        <p:grpSpPr>
          <a:xfrm>
            <a:off x="822738" y="4189350"/>
            <a:ext cx="497000" cy="74500"/>
            <a:chOff x="826213" y="2657825"/>
            <a:chExt cx="497000" cy="74500"/>
          </a:xfrm>
        </p:grpSpPr>
        <p:sp>
          <p:nvSpPr>
            <p:cNvPr id="939" name="Google Shape;939;p50"/>
            <p:cNvSpPr/>
            <p:nvPr/>
          </p:nvSpPr>
          <p:spPr>
            <a:xfrm>
              <a:off x="826213" y="26578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0"/>
            <p:cNvSpPr/>
            <p:nvPr/>
          </p:nvSpPr>
          <p:spPr>
            <a:xfrm>
              <a:off x="97061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0"/>
            <p:cNvSpPr/>
            <p:nvPr/>
          </p:nvSpPr>
          <p:spPr>
            <a:xfrm>
              <a:off x="1114988" y="26578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0"/>
            <p:cNvSpPr/>
            <p:nvPr/>
          </p:nvSpPr>
          <p:spPr>
            <a:xfrm>
              <a:off x="125936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 name="Google Shape;943;p50"/>
          <p:cNvGrpSpPr/>
          <p:nvPr/>
        </p:nvGrpSpPr>
        <p:grpSpPr>
          <a:xfrm>
            <a:off x="5314704" y="1973139"/>
            <a:ext cx="497791" cy="422138"/>
            <a:chOff x="2661459" y="2015001"/>
            <a:chExt cx="322508" cy="273494"/>
          </a:xfrm>
        </p:grpSpPr>
        <p:sp>
          <p:nvSpPr>
            <p:cNvPr id="944" name="Google Shape;944;p5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 name="Google Shape;946;p50"/>
          <p:cNvGrpSpPr/>
          <p:nvPr/>
        </p:nvGrpSpPr>
        <p:grpSpPr>
          <a:xfrm>
            <a:off x="779936" y="1925109"/>
            <a:ext cx="582631" cy="518227"/>
            <a:chOff x="854261" y="2908813"/>
            <a:chExt cx="377474" cy="335748"/>
          </a:xfrm>
        </p:grpSpPr>
        <p:sp>
          <p:nvSpPr>
            <p:cNvPr id="947" name="Google Shape;947;p5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50"/>
          <p:cNvGrpSpPr/>
          <p:nvPr/>
        </p:nvGrpSpPr>
        <p:grpSpPr>
          <a:xfrm>
            <a:off x="801010" y="3446324"/>
            <a:ext cx="540481" cy="539352"/>
            <a:chOff x="3541011" y="1508594"/>
            <a:chExt cx="350166" cy="349434"/>
          </a:xfrm>
        </p:grpSpPr>
        <p:sp>
          <p:nvSpPr>
            <p:cNvPr id="953" name="Google Shape;953;p5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50"/>
          <p:cNvGrpSpPr/>
          <p:nvPr/>
        </p:nvGrpSpPr>
        <p:grpSpPr>
          <a:xfrm>
            <a:off x="5334093" y="3446003"/>
            <a:ext cx="459001" cy="539986"/>
            <a:chOff x="8065100" y="2000174"/>
            <a:chExt cx="255086" cy="301685"/>
          </a:xfrm>
        </p:grpSpPr>
        <p:sp>
          <p:nvSpPr>
            <p:cNvPr id="967" name="Google Shape;967;p50"/>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0"/>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0"/>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0"/>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1"/>
        <p:cNvGrpSpPr/>
        <p:nvPr/>
      </p:nvGrpSpPr>
      <p:grpSpPr>
        <a:xfrm>
          <a:off x="0" y="0"/>
          <a:ext cx="0" cy="0"/>
          <a:chOff x="0" y="0"/>
          <a:chExt cx="0" cy="0"/>
        </a:xfrm>
      </p:grpSpPr>
      <p:sp>
        <p:nvSpPr>
          <p:cNvPr id="352" name="Google Shape;352;p33"/>
          <p:cNvSpPr txBox="1">
            <a:spLocks noGrp="1"/>
          </p:cNvSpPr>
          <p:nvPr>
            <p:ph type="title"/>
          </p:nvPr>
        </p:nvSpPr>
        <p:spPr>
          <a:xfrm>
            <a:off x="605400" y="533500"/>
            <a:ext cx="79332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CONTENTS OF THE TEMPLATE</a:t>
            </a:r>
            <a:endParaRPr/>
          </a:p>
        </p:txBody>
      </p:sp>
      <p:sp>
        <p:nvSpPr>
          <p:cNvPr id="353" name="Google Shape;353;p33"/>
          <p:cNvSpPr txBox="1">
            <a:spLocks noGrp="1"/>
          </p:cNvSpPr>
          <p:nvPr>
            <p:ph type="body" idx="1"/>
          </p:nvPr>
        </p:nvSpPr>
        <p:spPr>
          <a:xfrm>
            <a:off x="605400" y="1264200"/>
            <a:ext cx="7933200" cy="336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Here’s what you’ll find in this </a:t>
            </a:r>
            <a:r>
              <a:rPr lang="en" b="1" dirty="0">
                <a:solidFill>
                  <a:schemeClr val="accent1"/>
                </a:solidFill>
                <a:uFill>
                  <a:noFill/>
                </a:uFill>
                <a:hlinkClick r:id="rId3">
                  <a:extLst>
                    <a:ext uri="{A12FA001-AC4F-418D-AE19-62706E023703}">
                      <ahyp:hlinkClr xmlns:ahyp="http://schemas.microsoft.com/office/drawing/2018/hyperlinkcolor" val="tx"/>
                    </a:ext>
                  </a:extLst>
                </a:hlinkClick>
              </a:rPr>
              <a:t>Slidesgo</a:t>
            </a:r>
            <a:r>
              <a:rPr lang="en" b="1" dirty="0">
                <a:solidFill>
                  <a:schemeClr val="accent1"/>
                </a:solidFill>
              </a:rPr>
              <a:t> </a:t>
            </a:r>
            <a:r>
              <a:rPr lang="en" dirty="0">
                <a:solidFill>
                  <a:schemeClr val="dk1"/>
                </a:solidFill>
              </a:rPr>
              <a:t>template: </a:t>
            </a:r>
            <a:endParaRPr dirty="0">
              <a:solidFill>
                <a:schemeClr val="dk1"/>
              </a:solidFill>
            </a:endParaRPr>
          </a:p>
          <a:p>
            <a:pPr marL="457200" lvl="0" indent="-304800" algn="l" rtl="0">
              <a:spcBef>
                <a:spcPts val="1600"/>
              </a:spcBef>
              <a:spcAft>
                <a:spcPts val="0"/>
              </a:spcAft>
              <a:buClr>
                <a:schemeClr val="dk1"/>
              </a:buClr>
              <a:buSzPts val="1200"/>
              <a:buAutoNum type="arabicPeriod"/>
            </a:pPr>
            <a:r>
              <a:rPr lang="en" dirty="0">
                <a:solidFill>
                  <a:schemeClr val="dk1"/>
                </a:solidFill>
              </a:rPr>
              <a:t>A slide structure based on a business plan, which you can easily adapt to your needs. For more info on how to edit the template, please visit </a:t>
            </a:r>
            <a:r>
              <a:rPr lang="en" b="1" dirty="0">
                <a:solidFill>
                  <a:schemeClr val="accent1"/>
                </a:solidFill>
              </a:rPr>
              <a:t>S</a:t>
            </a:r>
            <a:r>
              <a:rPr lang="en" b="1" dirty="0">
                <a:solidFill>
                  <a:schemeClr val="accent1"/>
                </a:solidFill>
                <a:uFill>
                  <a:noFill/>
                </a:uFill>
                <a:hlinkClick r:id="rId4">
                  <a:extLst>
                    <a:ext uri="{A12FA001-AC4F-418D-AE19-62706E023703}">
                      <ahyp:hlinkClr xmlns:ahyp="http://schemas.microsoft.com/office/drawing/2018/hyperlinkcolor" val="tx"/>
                    </a:ext>
                  </a:extLst>
                </a:hlinkClick>
              </a:rPr>
              <a:t>lidesgo School</a:t>
            </a:r>
            <a:r>
              <a:rPr lang="en" b="1" dirty="0">
                <a:solidFill>
                  <a:schemeClr val="dk1"/>
                </a:solidFill>
              </a:rPr>
              <a:t> </a:t>
            </a:r>
            <a:r>
              <a:rPr lang="en" dirty="0">
                <a:solidFill>
                  <a:schemeClr val="dk1"/>
                </a:solidFill>
              </a:rPr>
              <a:t>or read our </a:t>
            </a:r>
            <a:r>
              <a:rPr lang="en" b="1" dirty="0">
                <a:solidFill>
                  <a:schemeClr val="accent1"/>
                </a:solidFill>
                <a:uFill>
                  <a:noFill/>
                </a:uFill>
                <a:hlinkClick r:id="rId5">
                  <a:extLst>
                    <a:ext uri="{A12FA001-AC4F-418D-AE19-62706E023703}">
                      <ahyp:hlinkClr xmlns:ahyp="http://schemas.microsoft.com/office/drawing/2018/hyperlinkcolor" val="tx"/>
                    </a:ext>
                  </a:extLst>
                </a:hlinkClick>
              </a:rPr>
              <a:t>FAQs</a:t>
            </a:r>
            <a:r>
              <a:rPr lang="en" dirty="0">
                <a:solidFill>
                  <a:schemeClr val="dk1"/>
                </a:solidFill>
              </a:rPr>
              <a:t>.</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dirty="0">
                <a:solidFill>
                  <a:schemeClr val="dk1"/>
                </a:solidFill>
              </a:rPr>
              <a:t>An assortment of pictures that are suitable for use in the presentation can be found in the </a:t>
            </a:r>
            <a:r>
              <a:rPr lang="en" b="1" dirty="0">
                <a:solidFill>
                  <a:schemeClr val="accent1"/>
                </a:solidFill>
              </a:rPr>
              <a:t>a</a:t>
            </a:r>
            <a:r>
              <a:rPr lang="en" b="1" dirty="0">
                <a:solidFill>
                  <a:schemeClr val="accent1"/>
                </a:solidFill>
                <a:uFill>
                  <a:noFill/>
                </a:uFill>
                <a:hlinkClick r:id="rId6" action="ppaction://hlinksldjump">
                  <a:extLst>
                    <a:ext uri="{A12FA001-AC4F-418D-AE19-62706E023703}">
                      <ahyp:hlinkClr xmlns:ahyp="http://schemas.microsoft.com/office/drawing/2018/hyperlinkcolor" val="tx"/>
                    </a:ext>
                  </a:extLst>
                </a:hlinkClick>
              </a:rPr>
              <a:t>lternative resources</a:t>
            </a:r>
            <a:r>
              <a:rPr lang="en" b="1" dirty="0">
                <a:solidFill>
                  <a:schemeClr val="dk1"/>
                </a:solidFill>
              </a:rPr>
              <a:t> </a:t>
            </a:r>
            <a:r>
              <a:rPr lang="en" dirty="0">
                <a:solidFill>
                  <a:schemeClr val="dk1"/>
                </a:solidFill>
              </a:rPr>
              <a:t>slide.</a:t>
            </a:r>
            <a:endParaRPr dirty="0">
              <a:solidFill>
                <a:schemeClr val="dk1"/>
              </a:solidFill>
            </a:endParaRPr>
          </a:p>
          <a:p>
            <a:pPr marL="457200" lvl="0" indent="-298450" algn="l" rtl="0">
              <a:spcBef>
                <a:spcPts val="0"/>
              </a:spcBef>
              <a:spcAft>
                <a:spcPts val="0"/>
              </a:spcAft>
              <a:buClr>
                <a:schemeClr val="dk1"/>
              </a:buClr>
              <a:buSzPts val="1100"/>
              <a:buFont typeface="Arial"/>
              <a:buAutoNum type="arabicPeriod"/>
            </a:pPr>
            <a:r>
              <a:rPr lang="en" dirty="0">
                <a:solidFill>
                  <a:schemeClr val="dk1"/>
                </a:solidFill>
              </a:rPr>
              <a:t>A </a:t>
            </a:r>
            <a:r>
              <a:rPr lang="en" b="1" dirty="0">
                <a:solidFill>
                  <a:schemeClr val="accent1"/>
                </a:solidFill>
                <a:uFill>
                  <a:noFill/>
                </a:uFill>
                <a:hlinkClick r:id="rId7" action="ppaction://hlinksldjump">
                  <a:extLst>
                    <a:ext uri="{A12FA001-AC4F-418D-AE19-62706E023703}">
                      <ahyp:hlinkClr xmlns:ahyp="http://schemas.microsoft.com/office/drawing/2018/hyperlinkcolor" val="tx"/>
                    </a:ext>
                  </a:extLst>
                </a:hlinkClick>
              </a:rPr>
              <a:t>thanks </a:t>
            </a:r>
            <a:r>
              <a:rPr lang="en" dirty="0">
                <a:solidFill>
                  <a:schemeClr val="dk1"/>
                </a:solidFill>
              </a:rPr>
              <a:t>slide, which you must keep so that proper credits for our design are given.</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dirty="0">
                <a:solidFill>
                  <a:schemeClr val="dk1"/>
                </a:solidFill>
              </a:rPr>
              <a:t>A </a:t>
            </a:r>
            <a:r>
              <a:rPr lang="en" b="1" dirty="0">
                <a:solidFill>
                  <a:schemeClr val="accent1"/>
                </a:solidFill>
                <a:uFill>
                  <a:noFill/>
                </a:uFill>
                <a:hlinkClick r:id="rId8" action="ppaction://hlinksldjump">
                  <a:extLst>
                    <a:ext uri="{A12FA001-AC4F-418D-AE19-62706E023703}">
                      <ahyp:hlinkClr xmlns:ahyp="http://schemas.microsoft.com/office/drawing/2018/hyperlinkcolor" val="tx"/>
                    </a:ext>
                  </a:extLst>
                </a:hlinkClick>
              </a:rPr>
              <a:t>resources </a:t>
            </a:r>
            <a:r>
              <a:rPr lang="en" dirty="0">
                <a:solidFill>
                  <a:schemeClr val="dk1"/>
                </a:solidFill>
              </a:rPr>
              <a:t>slide, where you’ll find links to all the elements used in the template.</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b="1" dirty="0">
                <a:solidFill>
                  <a:schemeClr val="accent1"/>
                </a:solidFill>
                <a:uFill>
                  <a:noFill/>
                </a:uFill>
                <a:hlinkClick r:id="rId9" action="ppaction://hlinksldjump">
                  <a:extLst>
                    <a:ext uri="{A12FA001-AC4F-418D-AE19-62706E023703}">
                      <ahyp:hlinkClr xmlns:ahyp="http://schemas.microsoft.com/office/drawing/2018/hyperlinkcolor" val="tx"/>
                    </a:ext>
                  </a:extLst>
                </a:hlinkClick>
              </a:rPr>
              <a:t>Instructions for use</a:t>
            </a:r>
            <a:r>
              <a:rPr lang="en" dirty="0">
                <a:solidFill>
                  <a:schemeClr val="dk1"/>
                </a:solidFill>
              </a:rPr>
              <a:t>.</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dirty="0">
                <a:solidFill>
                  <a:schemeClr val="dk1"/>
                </a:solidFill>
              </a:rPr>
              <a:t>Final slides with: </a:t>
            </a:r>
            <a:endParaRPr dirty="0">
              <a:solidFill>
                <a:schemeClr val="dk1"/>
              </a:solidFill>
            </a:endParaRPr>
          </a:p>
          <a:p>
            <a:pPr marL="857250" lvl="0" indent="-304800" algn="l" rtl="0">
              <a:spcBef>
                <a:spcPts val="0"/>
              </a:spcBef>
              <a:spcAft>
                <a:spcPts val="0"/>
              </a:spcAft>
              <a:buClr>
                <a:schemeClr val="dk1"/>
              </a:buClr>
              <a:buSzPts val="1200"/>
              <a:buChar char="●"/>
            </a:pPr>
            <a:r>
              <a:rPr lang="en" dirty="0">
                <a:solidFill>
                  <a:schemeClr val="dk1"/>
                </a:solidFill>
              </a:rPr>
              <a:t>The</a:t>
            </a:r>
            <a:r>
              <a:rPr lang="en" dirty="0">
                <a:solidFill>
                  <a:schemeClr val="dk1"/>
                </a:solidFill>
                <a:uFill>
                  <a:noFill/>
                </a:uFill>
                <a:hlinkClick r:id="rId10" action="ppaction://hlinksldjump">
                  <a:extLst>
                    <a:ext uri="{A12FA001-AC4F-418D-AE19-62706E023703}">
                      <ahyp:hlinkClr xmlns:ahyp="http://schemas.microsoft.com/office/drawing/2018/hyperlinkcolor" val="tx"/>
                    </a:ext>
                  </a:extLst>
                </a:hlinkClick>
              </a:rPr>
              <a:t> </a:t>
            </a:r>
            <a:r>
              <a:rPr lang="en" b="1" dirty="0">
                <a:solidFill>
                  <a:schemeClr val="accent1"/>
                </a:solidFill>
                <a:uFill>
                  <a:noFill/>
                </a:uFill>
                <a:hlinkClick r:id="rId10" action="ppaction://hlinksldjump">
                  <a:extLst>
                    <a:ext uri="{A12FA001-AC4F-418D-AE19-62706E023703}">
                      <ahyp:hlinkClr xmlns:ahyp="http://schemas.microsoft.com/office/drawing/2018/hyperlinkcolor" val="tx"/>
                    </a:ext>
                  </a:extLst>
                </a:hlinkClick>
              </a:rPr>
              <a:t>fonts and colors</a:t>
            </a:r>
            <a:r>
              <a:rPr lang="en" b="1" dirty="0">
                <a:solidFill>
                  <a:schemeClr val="dk1"/>
                </a:solidFill>
              </a:rPr>
              <a:t> </a:t>
            </a:r>
            <a:r>
              <a:rPr lang="en" dirty="0">
                <a:solidFill>
                  <a:schemeClr val="dk1"/>
                </a:solidFill>
              </a:rPr>
              <a:t>used in the template.</a:t>
            </a:r>
            <a:endParaRPr dirty="0">
              <a:solidFill>
                <a:schemeClr val="dk1"/>
              </a:solidFill>
            </a:endParaRPr>
          </a:p>
          <a:p>
            <a:pPr marL="857250" lvl="0" indent="-304800" algn="l" rtl="0">
              <a:spcBef>
                <a:spcPts val="0"/>
              </a:spcBef>
              <a:spcAft>
                <a:spcPts val="0"/>
              </a:spcAft>
              <a:buClr>
                <a:schemeClr val="dk1"/>
              </a:buClr>
              <a:buSzPts val="1200"/>
              <a:buChar char="●"/>
            </a:pPr>
            <a:r>
              <a:rPr lang="en" dirty="0">
                <a:solidFill>
                  <a:schemeClr val="dk1"/>
                </a:solidFill>
              </a:rPr>
              <a:t>A selection of</a:t>
            </a:r>
            <a:r>
              <a:rPr lang="en" b="1" dirty="0">
                <a:solidFill>
                  <a:schemeClr val="dk1"/>
                </a:solidFill>
              </a:rPr>
              <a:t> </a:t>
            </a:r>
            <a:r>
              <a:rPr lang="en" b="1" dirty="0">
                <a:solidFill>
                  <a:schemeClr val="accent1"/>
                </a:solidFill>
                <a:uFill>
                  <a:noFill/>
                </a:uFill>
                <a:hlinkClick r:id="rId11" action="ppaction://hlinksldjump">
                  <a:extLst>
                    <a:ext uri="{A12FA001-AC4F-418D-AE19-62706E023703}">
                      <ahyp:hlinkClr xmlns:ahyp="http://schemas.microsoft.com/office/drawing/2018/hyperlinkcolor" val="tx"/>
                    </a:ext>
                  </a:extLst>
                </a:hlinkClick>
              </a:rPr>
              <a:t>illustrations</a:t>
            </a:r>
            <a:r>
              <a:rPr lang="en" dirty="0">
                <a:solidFill>
                  <a:schemeClr val="dk1"/>
                </a:solidFill>
              </a:rPr>
              <a:t>. You can also customize and animate them as you wish with the online editor. Visit </a:t>
            </a:r>
            <a:r>
              <a:rPr lang="en" b="1" dirty="0">
                <a:solidFill>
                  <a:schemeClr val="accent1"/>
                </a:solidFill>
                <a:uFill>
                  <a:noFill/>
                </a:uFill>
                <a:hlinkClick r:id="rId12">
                  <a:extLst>
                    <a:ext uri="{A12FA001-AC4F-418D-AE19-62706E023703}">
                      <ahyp:hlinkClr xmlns:ahyp="http://schemas.microsoft.com/office/drawing/2018/hyperlinkcolor" val="tx"/>
                    </a:ext>
                  </a:extLst>
                </a:hlinkClick>
              </a:rPr>
              <a:t>Stories </a:t>
            </a:r>
            <a:r>
              <a:rPr lang="en" dirty="0">
                <a:solidFill>
                  <a:schemeClr val="dk1"/>
                </a:solidFill>
                <a:uFill>
                  <a:noFill/>
                </a:uFill>
                <a:hlinkClick r:id="rId12">
                  <a:extLst>
                    <a:ext uri="{A12FA001-AC4F-418D-AE19-62706E023703}">
                      <ahyp:hlinkClr xmlns:ahyp="http://schemas.microsoft.com/office/drawing/2018/hyperlinkcolor" val="tx"/>
                    </a:ext>
                  </a:extLst>
                </a:hlinkClick>
              </a:rPr>
              <a:t>by </a:t>
            </a:r>
            <a:r>
              <a:rPr lang="en" b="1" dirty="0">
                <a:solidFill>
                  <a:schemeClr val="accent1"/>
                </a:solidFill>
                <a:uFill>
                  <a:noFill/>
                </a:uFill>
                <a:hlinkClick r:id="rId12">
                  <a:extLst>
                    <a:ext uri="{A12FA001-AC4F-418D-AE19-62706E023703}">
                      <ahyp:hlinkClr xmlns:ahyp="http://schemas.microsoft.com/office/drawing/2018/hyperlinkcolor" val="tx"/>
                    </a:ext>
                  </a:extLst>
                </a:hlinkClick>
              </a:rPr>
              <a:t>Freepik</a:t>
            </a:r>
            <a:r>
              <a:rPr lang="en" b="1" dirty="0">
                <a:solidFill>
                  <a:schemeClr val="accent1"/>
                </a:solidFill>
              </a:rPr>
              <a:t> </a:t>
            </a:r>
            <a:r>
              <a:rPr lang="en" dirty="0">
                <a:solidFill>
                  <a:schemeClr val="dk1"/>
                </a:solidFill>
              </a:rPr>
              <a:t>to find more. </a:t>
            </a:r>
            <a:endParaRPr dirty="0">
              <a:solidFill>
                <a:schemeClr val="dk1"/>
              </a:solidFill>
            </a:endParaRPr>
          </a:p>
          <a:p>
            <a:pPr marL="857250" lvl="0" indent="-304800" algn="l" rtl="0">
              <a:spcBef>
                <a:spcPts val="0"/>
              </a:spcBef>
              <a:spcAft>
                <a:spcPts val="0"/>
              </a:spcAft>
              <a:buClr>
                <a:schemeClr val="dk1"/>
              </a:buClr>
              <a:buSzPts val="1200"/>
              <a:buFont typeface="Arial"/>
              <a:buChar char="●"/>
            </a:pPr>
            <a:r>
              <a:rPr lang="en" dirty="0">
                <a:solidFill>
                  <a:schemeClr val="dk1"/>
                </a:solidFill>
              </a:rPr>
              <a:t>More</a:t>
            </a:r>
            <a:r>
              <a:rPr lang="en" dirty="0">
                <a:solidFill>
                  <a:schemeClr val="dk1"/>
                </a:solidFill>
                <a:uFill>
                  <a:noFill/>
                </a:uFill>
                <a:hlinkClick r:id="rId13" action="ppaction://hlinksldjump">
                  <a:extLst>
                    <a:ext uri="{A12FA001-AC4F-418D-AE19-62706E023703}">
                      <ahyp:hlinkClr xmlns:ahyp="http://schemas.microsoft.com/office/drawing/2018/hyperlinkcolor" val="tx"/>
                    </a:ext>
                  </a:extLst>
                </a:hlinkClick>
              </a:rPr>
              <a:t> </a:t>
            </a:r>
            <a:r>
              <a:rPr lang="en" b="1" dirty="0">
                <a:solidFill>
                  <a:schemeClr val="accent1"/>
                </a:solidFill>
                <a:uFill>
                  <a:noFill/>
                </a:uFill>
                <a:hlinkClick r:id="rId13" action="ppaction://hlinksldjump">
                  <a:extLst>
                    <a:ext uri="{A12FA001-AC4F-418D-AE19-62706E023703}">
                      <ahyp:hlinkClr xmlns:ahyp="http://schemas.microsoft.com/office/drawing/2018/hyperlinkcolor" val="tx"/>
                    </a:ext>
                  </a:extLst>
                </a:hlinkClick>
              </a:rPr>
              <a:t>infographic resources</a:t>
            </a:r>
            <a:r>
              <a:rPr lang="en" dirty="0">
                <a:solidFill>
                  <a:schemeClr val="dk1"/>
                </a:solidFill>
              </a:rPr>
              <a:t>, whose size and color can be edited. </a:t>
            </a:r>
            <a:endParaRPr dirty="0">
              <a:solidFill>
                <a:schemeClr val="dk1"/>
              </a:solidFill>
            </a:endParaRPr>
          </a:p>
          <a:p>
            <a:pPr marL="857250" lvl="0" indent="-304800" algn="l" rtl="0">
              <a:spcBef>
                <a:spcPts val="0"/>
              </a:spcBef>
              <a:spcAft>
                <a:spcPts val="0"/>
              </a:spcAft>
              <a:buClr>
                <a:schemeClr val="dk1"/>
              </a:buClr>
              <a:buSzPts val="1200"/>
              <a:buChar char="●"/>
            </a:pPr>
            <a:r>
              <a:rPr lang="en" dirty="0">
                <a:solidFill>
                  <a:schemeClr val="dk1"/>
                </a:solidFill>
              </a:rPr>
              <a:t>Sets of </a:t>
            </a:r>
            <a:r>
              <a:rPr lang="en" b="1" dirty="0">
                <a:solidFill>
                  <a:schemeClr val="accent1"/>
                </a:solidFill>
                <a:uFill>
                  <a:noFill/>
                </a:uFill>
                <a:hlinkClick r:id="rId14" action="ppaction://hlinksldjump">
                  <a:extLst>
                    <a:ext uri="{A12FA001-AC4F-418D-AE19-62706E023703}">
                      <ahyp:hlinkClr xmlns:ahyp="http://schemas.microsoft.com/office/drawing/2018/hyperlinkcolor" val="tx"/>
                    </a:ext>
                  </a:extLst>
                </a:hlinkClick>
              </a:rPr>
              <a:t>customizable icons</a:t>
            </a:r>
            <a:r>
              <a:rPr lang="en" b="1" dirty="0">
                <a:solidFill>
                  <a:schemeClr val="dk1"/>
                </a:solidFill>
              </a:rPr>
              <a:t> </a:t>
            </a:r>
            <a:r>
              <a:rPr lang="en" dirty="0">
                <a:solidFill>
                  <a:schemeClr val="dk1"/>
                </a:solidFill>
              </a:rPr>
              <a:t>of the following themes: general, business, avatar, creative process, education, help &amp; support, medical, nature, performing arts, SEO &amp; marketing, and teamwork.</a:t>
            </a:r>
            <a:endParaRPr dirty="0">
              <a:solidFill>
                <a:schemeClr val="dk1"/>
              </a:solidFill>
            </a:endParaRPr>
          </a:p>
          <a:p>
            <a:pPr marL="0" lvl="0" indent="0" algn="l" rtl="0">
              <a:spcBef>
                <a:spcPts val="0"/>
              </a:spcBef>
              <a:spcAft>
                <a:spcPts val="0"/>
              </a:spcAft>
              <a:buClr>
                <a:schemeClr val="dk1"/>
              </a:buClr>
              <a:buSzPts val="1100"/>
              <a:buFont typeface="Arial"/>
              <a:buNone/>
            </a:pPr>
            <a:r>
              <a:rPr lang="en" dirty="0">
                <a:solidFill>
                  <a:schemeClr val="dk1"/>
                </a:solidFill>
              </a:rPr>
              <a:t>You can delete this slide when you’re done editing the presentation.</a:t>
            </a:r>
            <a:endParaRPr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74"/>
        <p:cNvGrpSpPr/>
        <p:nvPr/>
      </p:nvGrpSpPr>
      <p:grpSpPr>
        <a:xfrm>
          <a:off x="0" y="0"/>
          <a:ext cx="0" cy="0"/>
          <a:chOff x="0" y="0"/>
          <a:chExt cx="0" cy="0"/>
        </a:xfrm>
      </p:grpSpPr>
      <p:sp>
        <p:nvSpPr>
          <p:cNvPr id="975" name="Google Shape;975;p51"/>
          <p:cNvSpPr txBox="1">
            <a:spLocks noGrp="1"/>
          </p:cNvSpPr>
          <p:nvPr>
            <p:ph type="subTitle" idx="7"/>
          </p:nvPr>
        </p:nvSpPr>
        <p:spPr>
          <a:xfrm>
            <a:off x="1516450" y="2007124"/>
            <a:ext cx="15609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 very cold place</a:t>
            </a:r>
            <a:endParaRPr/>
          </a:p>
        </p:txBody>
      </p:sp>
      <p:sp>
        <p:nvSpPr>
          <p:cNvPr id="976" name="Google Shape;976;p51"/>
          <p:cNvSpPr txBox="1">
            <a:spLocks noGrp="1"/>
          </p:cNvSpPr>
          <p:nvPr>
            <p:ph type="subTitle" idx="1"/>
          </p:nvPr>
        </p:nvSpPr>
        <p:spPr>
          <a:xfrm>
            <a:off x="1516450" y="3245250"/>
            <a:ext cx="15591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977" name="Google Shape;977;p51"/>
          <p:cNvSpPr txBox="1">
            <a:spLocks noGrp="1"/>
          </p:cNvSpPr>
          <p:nvPr>
            <p:ph type="subTitle" idx="4"/>
          </p:nvPr>
        </p:nvSpPr>
        <p:spPr>
          <a:xfrm>
            <a:off x="1516450" y="1711150"/>
            <a:ext cx="15600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978" name="Google Shape;978;p51"/>
          <p:cNvSpPr txBox="1">
            <a:spLocks noGrp="1"/>
          </p:cNvSpPr>
          <p:nvPr>
            <p:ph type="subTitle" idx="13"/>
          </p:nvPr>
        </p:nvSpPr>
        <p:spPr>
          <a:xfrm>
            <a:off x="7131291" y="3541627"/>
            <a:ext cx="15624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far away from Earth</a:t>
            </a:r>
            <a:endParaRPr/>
          </a:p>
        </p:txBody>
      </p:sp>
      <p:sp>
        <p:nvSpPr>
          <p:cNvPr id="979" name="Google Shape;979;p51"/>
          <p:cNvSpPr/>
          <p:nvPr/>
        </p:nvSpPr>
        <p:spPr>
          <a:xfrm>
            <a:off x="6308275" y="1824213"/>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1"/>
          <p:cNvSpPr/>
          <p:nvPr/>
        </p:nvSpPr>
        <p:spPr>
          <a:xfrm>
            <a:off x="3499813" y="1824213"/>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1"/>
          <p:cNvSpPr txBox="1">
            <a:spLocks noGrp="1"/>
          </p:cNvSpPr>
          <p:nvPr>
            <p:ph type="subTitle" idx="2"/>
          </p:nvPr>
        </p:nvSpPr>
        <p:spPr>
          <a:xfrm>
            <a:off x="4321612" y="3245257"/>
            <a:ext cx="15618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982" name="Google Shape;982;p51"/>
          <p:cNvSpPr txBox="1">
            <a:spLocks noGrp="1"/>
          </p:cNvSpPr>
          <p:nvPr>
            <p:ph type="subTitle" idx="8"/>
          </p:nvPr>
        </p:nvSpPr>
        <p:spPr>
          <a:xfrm>
            <a:off x="4321612" y="2007123"/>
            <a:ext cx="15624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a:t>
            </a:r>
            <a:endParaRPr/>
          </a:p>
        </p:txBody>
      </p:sp>
      <p:sp>
        <p:nvSpPr>
          <p:cNvPr id="983" name="Google Shape;983;p51"/>
          <p:cNvSpPr txBox="1">
            <a:spLocks noGrp="1"/>
          </p:cNvSpPr>
          <p:nvPr>
            <p:ph type="subTitle" idx="3"/>
          </p:nvPr>
        </p:nvSpPr>
        <p:spPr>
          <a:xfrm>
            <a:off x="7131225" y="3245566"/>
            <a:ext cx="15615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984" name="Google Shape;984;p51"/>
          <p:cNvSpPr txBox="1">
            <a:spLocks noGrp="1"/>
          </p:cNvSpPr>
          <p:nvPr>
            <p:ph type="subTitle" idx="9"/>
          </p:nvPr>
        </p:nvSpPr>
        <p:spPr>
          <a:xfrm>
            <a:off x="7131291" y="2007211"/>
            <a:ext cx="15624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a gas giant and has rings</a:t>
            </a:r>
            <a:endParaRPr>
              <a:solidFill>
                <a:schemeClr val="dk1"/>
              </a:solidFill>
            </a:endParaRPr>
          </a:p>
        </p:txBody>
      </p:sp>
      <p:sp>
        <p:nvSpPr>
          <p:cNvPr id="985" name="Google Shape;985;p51"/>
          <p:cNvSpPr txBox="1">
            <a:spLocks noGrp="1"/>
          </p:cNvSpPr>
          <p:nvPr>
            <p:ph type="subTitle" idx="5"/>
          </p:nvPr>
        </p:nvSpPr>
        <p:spPr>
          <a:xfrm>
            <a:off x="4321612" y="1711150"/>
            <a:ext cx="15618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986" name="Google Shape;986;p51"/>
          <p:cNvSpPr txBox="1">
            <a:spLocks noGrp="1"/>
          </p:cNvSpPr>
          <p:nvPr>
            <p:ph type="subTitle" idx="14"/>
          </p:nvPr>
        </p:nvSpPr>
        <p:spPr>
          <a:xfrm>
            <a:off x="1516450" y="3541222"/>
            <a:ext cx="156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very close to the Sun</a:t>
            </a:r>
            <a:endParaRPr/>
          </a:p>
        </p:txBody>
      </p:sp>
      <p:sp>
        <p:nvSpPr>
          <p:cNvPr id="987" name="Google Shape;987;p51"/>
          <p:cNvSpPr txBox="1">
            <a:spLocks noGrp="1"/>
          </p:cNvSpPr>
          <p:nvPr>
            <p:ph type="subTitle" idx="6"/>
          </p:nvPr>
        </p:nvSpPr>
        <p:spPr>
          <a:xfrm>
            <a:off x="7131225" y="1711150"/>
            <a:ext cx="1561500" cy="3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988" name="Google Shape;988;p51"/>
          <p:cNvSpPr/>
          <p:nvPr/>
        </p:nvSpPr>
        <p:spPr>
          <a:xfrm>
            <a:off x="704675" y="1824213"/>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1"/>
          <p:cNvSpPr/>
          <p:nvPr/>
        </p:nvSpPr>
        <p:spPr>
          <a:xfrm>
            <a:off x="6308275" y="3355988"/>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1"/>
          <p:cNvSpPr/>
          <p:nvPr/>
        </p:nvSpPr>
        <p:spPr>
          <a:xfrm>
            <a:off x="3499813" y="3355988"/>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1"/>
          <p:cNvSpPr/>
          <p:nvPr/>
        </p:nvSpPr>
        <p:spPr>
          <a:xfrm>
            <a:off x="704675" y="3355988"/>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 name="Google Shape;992;p51"/>
          <p:cNvGrpSpPr/>
          <p:nvPr/>
        </p:nvGrpSpPr>
        <p:grpSpPr>
          <a:xfrm>
            <a:off x="6426196" y="3470194"/>
            <a:ext cx="484152" cy="491619"/>
            <a:chOff x="7967103" y="2415041"/>
            <a:chExt cx="355863" cy="361911"/>
          </a:xfrm>
        </p:grpSpPr>
        <p:sp>
          <p:nvSpPr>
            <p:cNvPr id="993" name="Google Shape;993;p5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 name="Google Shape;1004;p51"/>
          <p:cNvGrpSpPr/>
          <p:nvPr/>
        </p:nvGrpSpPr>
        <p:grpSpPr>
          <a:xfrm>
            <a:off x="3617728" y="3469937"/>
            <a:ext cx="484152" cy="492138"/>
            <a:chOff x="7529411" y="2414659"/>
            <a:chExt cx="355863" cy="362292"/>
          </a:xfrm>
        </p:grpSpPr>
        <p:sp>
          <p:nvSpPr>
            <p:cNvPr id="1005" name="Google Shape;1005;p5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 name="Google Shape;1017;p51"/>
          <p:cNvGrpSpPr/>
          <p:nvPr/>
        </p:nvGrpSpPr>
        <p:grpSpPr>
          <a:xfrm>
            <a:off x="793711" y="3464005"/>
            <a:ext cx="541916" cy="503984"/>
            <a:chOff x="7070872" y="2410871"/>
            <a:chExt cx="398321" cy="371013"/>
          </a:xfrm>
        </p:grpSpPr>
        <p:sp>
          <p:nvSpPr>
            <p:cNvPr id="1018" name="Google Shape;1018;p5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51"/>
          <p:cNvGrpSpPr/>
          <p:nvPr/>
        </p:nvGrpSpPr>
        <p:grpSpPr>
          <a:xfrm>
            <a:off x="3596699" y="1932228"/>
            <a:ext cx="503792" cy="503993"/>
            <a:chOff x="4891198" y="2925108"/>
            <a:chExt cx="334634" cy="334634"/>
          </a:xfrm>
        </p:grpSpPr>
        <p:sp>
          <p:nvSpPr>
            <p:cNvPr id="1023" name="Google Shape;1023;p5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51"/>
          <p:cNvGrpSpPr/>
          <p:nvPr/>
        </p:nvGrpSpPr>
        <p:grpSpPr>
          <a:xfrm>
            <a:off x="6406971" y="1992423"/>
            <a:ext cx="522623" cy="383579"/>
            <a:chOff x="5331913" y="3413947"/>
            <a:chExt cx="347143" cy="254684"/>
          </a:xfrm>
        </p:grpSpPr>
        <p:sp>
          <p:nvSpPr>
            <p:cNvPr id="1032" name="Google Shape;1032;p5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 name="Google Shape;1038;p51"/>
          <p:cNvGrpSpPr/>
          <p:nvPr/>
        </p:nvGrpSpPr>
        <p:grpSpPr>
          <a:xfrm>
            <a:off x="804508" y="1985030"/>
            <a:ext cx="521473" cy="398391"/>
            <a:chOff x="5776798" y="3409778"/>
            <a:chExt cx="346379" cy="264518"/>
          </a:xfrm>
        </p:grpSpPr>
        <p:sp>
          <p:nvSpPr>
            <p:cNvPr id="1039" name="Google Shape;1039;p5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51"/>
          <p:cNvSpPr txBox="1">
            <a:spLocks noGrp="1"/>
          </p:cNvSpPr>
          <p:nvPr>
            <p:ph type="title"/>
          </p:nvPr>
        </p:nvSpPr>
        <p:spPr>
          <a:xfrm>
            <a:off x="593700" y="5351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PARTNERS</a:t>
            </a:r>
            <a:endParaRPr/>
          </a:p>
        </p:txBody>
      </p:sp>
      <p:sp>
        <p:nvSpPr>
          <p:cNvPr id="1046" name="Google Shape;1046;p51"/>
          <p:cNvSpPr txBox="1">
            <a:spLocks noGrp="1"/>
          </p:cNvSpPr>
          <p:nvPr>
            <p:ph type="subTitle" idx="15"/>
          </p:nvPr>
        </p:nvSpPr>
        <p:spPr>
          <a:xfrm>
            <a:off x="4321612" y="3541225"/>
            <a:ext cx="15624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a:t>
            </a:r>
            <a:endParaRPr/>
          </a:p>
          <a:p>
            <a:pPr marL="0" lvl="0" indent="0" algn="l" rtl="0">
              <a:spcBef>
                <a:spcPts val="0"/>
              </a:spcBef>
              <a:spcAft>
                <a:spcPts val="0"/>
              </a:spcAft>
              <a:buNone/>
            </a:pPr>
            <a:r>
              <a:rPr lang="en"/>
              <a:t>nice name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50"/>
        <p:cNvGrpSpPr/>
        <p:nvPr/>
      </p:nvGrpSpPr>
      <p:grpSpPr>
        <a:xfrm>
          <a:off x="0" y="0"/>
          <a:ext cx="0" cy="0"/>
          <a:chOff x="0" y="0"/>
          <a:chExt cx="0" cy="0"/>
        </a:xfrm>
      </p:grpSpPr>
      <p:pic>
        <p:nvPicPr>
          <p:cNvPr id="1051" name="Google Shape;1051;p52"/>
          <p:cNvPicPr preferRelativeResize="0"/>
          <p:nvPr/>
        </p:nvPicPr>
        <p:blipFill rotWithShape="1">
          <a:blip r:embed="rId3">
            <a:alphaModFix/>
          </a:blip>
          <a:srcRect t="14953" b="14939"/>
          <a:stretch/>
        </p:blipFill>
        <p:spPr>
          <a:xfrm rot="10800000">
            <a:off x="-7048" y="-3"/>
            <a:ext cx="9158098" cy="5136453"/>
          </a:xfrm>
          <a:prstGeom prst="rect">
            <a:avLst/>
          </a:prstGeom>
          <a:noFill/>
          <a:ln>
            <a:noFill/>
          </a:ln>
        </p:spPr>
      </p:pic>
      <p:sp>
        <p:nvSpPr>
          <p:cNvPr id="1052" name="Google Shape;1052;p52"/>
          <p:cNvSpPr/>
          <p:nvPr/>
        </p:nvSpPr>
        <p:spPr>
          <a:xfrm>
            <a:off x="7255550" y="1735075"/>
            <a:ext cx="402000" cy="402000"/>
          </a:xfrm>
          <a:custGeom>
            <a:avLst/>
            <a:gdLst/>
            <a:ahLst/>
            <a:cxnLst/>
            <a:rect l="l" t="t" r="r" b="b"/>
            <a:pathLst>
              <a:path w="16080" h="16080" fill="none" extrusionOk="0">
                <a:moveTo>
                  <a:pt x="16080" y="16079"/>
                </a:moveTo>
                <a:cubicBezTo>
                  <a:pt x="16080" y="7234"/>
                  <a:pt x="8876" y="0"/>
                  <a:pt x="0"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2"/>
          <p:cNvSpPr txBox="1">
            <a:spLocks noGrp="1"/>
          </p:cNvSpPr>
          <p:nvPr>
            <p:ph type="title"/>
          </p:nvPr>
        </p:nvSpPr>
        <p:spPr>
          <a:xfrm>
            <a:off x="1583760" y="1832275"/>
            <a:ext cx="5976600" cy="1198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dirty="0"/>
              <a:t>40 000 Ha</a:t>
            </a:r>
            <a:endParaRPr dirty="0"/>
          </a:p>
        </p:txBody>
      </p:sp>
      <p:sp>
        <p:nvSpPr>
          <p:cNvPr id="1054" name="Google Shape;1054;p52"/>
          <p:cNvSpPr txBox="1">
            <a:spLocks noGrp="1"/>
          </p:cNvSpPr>
          <p:nvPr>
            <p:ph type="subTitle" idx="1"/>
          </p:nvPr>
        </p:nvSpPr>
        <p:spPr>
          <a:xfrm>
            <a:off x="1583650" y="3131583"/>
            <a:ext cx="5976600" cy="515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Gérés et pilotés par nos outils</a:t>
            </a:r>
            <a:endParaRPr dirty="0"/>
          </a:p>
        </p:txBody>
      </p:sp>
      <p:grpSp>
        <p:nvGrpSpPr>
          <p:cNvPr id="1055" name="Google Shape;1055;p52"/>
          <p:cNvGrpSpPr/>
          <p:nvPr/>
        </p:nvGrpSpPr>
        <p:grpSpPr>
          <a:xfrm>
            <a:off x="540000" y="4094600"/>
            <a:ext cx="866325" cy="315400"/>
            <a:chOff x="6008725" y="1231300"/>
            <a:chExt cx="866325" cy="315400"/>
          </a:xfrm>
        </p:grpSpPr>
        <p:sp>
          <p:nvSpPr>
            <p:cNvPr id="1056" name="Google Shape;1056;p52"/>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2"/>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2"/>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2"/>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2"/>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2"/>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2"/>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2"/>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2"/>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2"/>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2"/>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2"/>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2"/>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2"/>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2"/>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2"/>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2"/>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2"/>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2"/>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2"/>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2"/>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80"/>
        <p:cNvGrpSpPr/>
        <p:nvPr/>
      </p:nvGrpSpPr>
      <p:grpSpPr>
        <a:xfrm>
          <a:off x="0" y="0"/>
          <a:ext cx="0" cy="0"/>
          <a:chOff x="0" y="0"/>
          <a:chExt cx="0" cy="0"/>
        </a:xfrm>
      </p:grpSpPr>
      <p:sp>
        <p:nvSpPr>
          <p:cNvPr id="1081" name="Google Shape;1081;p53"/>
          <p:cNvSpPr txBox="1">
            <a:spLocks noGrp="1"/>
          </p:cNvSpPr>
          <p:nvPr>
            <p:ph type="subTitle" idx="1"/>
          </p:nvPr>
        </p:nvSpPr>
        <p:spPr>
          <a:xfrm>
            <a:off x="2952000" y="4128850"/>
            <a:ext cx="3240000" cy="681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Rainfall per year</a:t>
            </a:r>
            <a:endParaRPr/>
          </a:p>
        </p:txBody>
      </p:sp>
      <p:sp>
        <p:nvSpPr>
          <p:cNvPr id="1082" name="Google Shape;1082;p53"/>
          <p:cNvSpPr txBox="1">
            <a:spLocks noGrp="1"/>
          </p:cNvSpPr>
          <p:nvPr>
            <p:ph type="subTitle" idx="3"/>
          </p:nvPr>
        </p:nvSpPr>
        <p:spPr>
          <a:xfrm>
            <a:off x="2952000" y="2812075"/>
            <a:ext cx="3240000" cy="681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Live in the Kharga Oasis</a:t>
            </a:r>
            <a:endParaRPr/>
          </a:p>
        </p:txBody>
      </p:sp>
      <p:sp>
        <p:nvSpPr>
          <p:cNvPr id="1083" name="Google Shape;1083;p53"/>
          <p:cNvSpPr txBox="1">
            <a:spLocks noGrp="1"/>
          </p:cNvSpPr>
          <p:nvPr>
            <p:ph type="subTitle" idx="2"/>
          </p:nvPr>
        </p:nvSpPr>
        <p:spPr>
          <a:xfrm>
            <a:off x="2477400" y="1481100"/>
            <a:ext cx="4189200" cy="57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Is the area covered by the Sahara</a:t>
            </a:r>
            <a:endParaRPr/>
          </a:p>
        </p:txBody>
      </p:sp>
      <p:sp>
        <p:nvSpPr>
          <p:cNvPr id="1084" name="Google Shape;1084;p53"/>
          <p:cNvSpPr txBox="1">
            <a:spLocks noGrp="1"/>
          </p:cNvSpPr>
          <p:nvPr>
            <p:ph type="title" idx="5"/>
          </p:nvPr>
        </p:nvSpPr>
        <p:spPr>
          <a:xfrm flipH="1">
            <a:off x="2952000" y="2133975"/>
            <a:ext cx="3240000" cy="7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67,700 people</a:t>
            </a:r>
            <a:endParaRPr/>
          </a:p>
        </p:txBody>
      </p:sp>
      <p:sp>
        <p:nvSpPr>
          <p:cNvPr id="1085" name="Google Shape;1085;p53"/>
          <p:cNvSpPr txBox="1">
            <a:spLocks noGrp="1"/>
          </p:cNvSpPr>
          <p:nvPr>
            <p:ph type="title"/>
          </p:nvPr>
        </p:nvSpPr>
        <p:spPr>
          <a:xfrm flipH="1">
            <a:off x="2182050" y="499500"/>
            <a:ext cx="4779900" cy="111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9,200,000 km²</a:t>
            </a:r>
            <a:endParaRPr dirty="0"/>
          </a:p>
        </p:txBody>
      </p:sp>
      <p:sp>
        <p:nvSpPr>
          <p:cNvPr id="1086" name="Google Shape;1086;p53"/>
          <p:cNvSpPr txBox="1">
            <a:spLocks noGrp="1"/>
          </p:cNvSpPr>
          <p:nvPr>
            <p:ph type="title" idx="4"/>
          </p:nvPr>
        </p:nvSpPr>
        <p:spPr>
          <a:xfrm flipH="1">
            <a:off x="2952000" y="3450750"/>
            <a:ext cx="3240000" cy="7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 mm</a:t>
            </a:r>
            <a:endParaRPr/>
          </a:p>
        </p:txBody>
      </p:sp>
      <p:sp>
        <p:nvSpPr>
          <p:cNvPr id="1087" name="Google Shape;1087;p53"/>
          <p:cNvSpPr/>
          <p:nvPr/>
        </p:nvSpPr>
        <p:spPr>
          <a:xfrm rot="-5400000">
            <a:off x="1780050" y="491400"/>
            <a:ext cx="402000" cy="402000"/>
          </a:xfrm>
          <a:custGeom>
            <a:avLst/>
            <a:gdLst/>
            <a:ahLst/>
            <a:cxnLst/>
            <a:rect l="l" t="t" r="r" b="b"/>
            <a:pathLst>
              <a:path w="16080" h="16080" fill="none" extrusionOk="0">
                <a:moveTo>
                  <a:pt x="16080" y="16079"/>
                </a:moveTo>
                <a:cubicBezTo>
                  <a:pt x="16080" y="7234"/>
                  <a:pt x="8876" y="0"/>
                  <a:pt x="0"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 name="Google Shape;1088;p53"/>
          <p:cNvGrpSpPr/>
          <p:nvPr/>
        </p:nvGrpSpPr>
        <p:grpSpPr>
          <a:xfrm>
            <a:off x="6666725" y="1690125"/>
            <a:ext cx="352625" cy="74500"/>
            <a:chOff x="6666725" y="1994925"/>
            <a:chExt cx="352625" cy="74500"/>
          </a:xfrm>
        </p:grpSpPr>
        <p:sp>
          <p:nvSpPr>
            <p:cNvPr id="1089" name="Google Shape;1089;p53"/>
            <p:cNvSpPr/>
            <p:nvPr/>
          </p:nvSpPr>
          <p:spPr>
            <a:xfrm flipH="1">
              <a:off x="6955475" y="19949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3"/>
            <p:cNvSpPr/>
            <p:nvPr/>
          </p:nvSpPr>
          <p:spPr>
            <a:xfrm flipH="1">
              <a:off x="6811100" y="19949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3"/>
            <p:cNvSpPr/>
            <p:nvPr/>
          </p:nvSpPr>
          <p:spPr>
            <a:xfrm flipH="1">
              <a:off x="6666725" y="19949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53"/>
          <p:cNvGrpSpPr/>
          <p:nvPr/>
        </p:nvGrpSpPr>
        <p:grpSpPr>
          <a:xfrm>
            <a:off x="5501988" y="4335500"/>
            <a:ext cx="352625" cy="74500"/>
            <a:chOff x="6666725" y="1994925"/>
            <a:chExt cx="352625" cy="74500"/>
          </a:xfrm>
        </p:grpSpPr>
        <p:sp>
          <p:nvSpPr>
            <p:cNvPr id="1093" name="Google Shape;1093;p53"/>
            <p:cNvSpPr/>
            <p:nvPr/>
          </p:nvSpPr>
          <p:spPr>
            <a:xfrm flipH="1">
              <a:off x="6955475" y="19949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3"/>
            <p:cNvSpPr/>
            <p:nvPr/>
          </p:nvSpPr>
          <p:spPr>
            <a:xfrm flipH="1">
              <a:off x="6811100" y="19949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3"/>
            <p:cNvSpPr/>
            <p:nvPr/>
          </p:nvSpPr>
          <p:spPr>
            <a:xfrm flipH="1">
              <a:off x="6666725" y="19949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53"/>
          <p:cNvGrpSpPr/>
          <p:nvPr/>
        </p:nvGrpSpPr>
        <p:grpSpPr>
          <a:xfrm flipH="1">
            <a:off x="2895500" y="3013425"/>
            <a:ext cx="352625" cy="74500"/>
            <a:chOff x="6666725" y="1994925"/>
            <a:chExt cx="352625" cy="74500"/>
          </a:xfrm>
        </p:grpSpPr>
        <p:sp>
          <p:nvSpPr>
            <p:cNvPr id="1097" name="Google Shape;1097;p53"/>
            <p:cNvSpPr/>
            <p:nvPr/>
          </p:nvSpPr>
          <p:spPr>
            <a:xfrm flipH="1">
              <a:off x="6955475" y="19949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3"/>
            <p:cNvSpPr/>
            <p:nvPr/>
          </p:nvSpPr>
          <p:spPr>
            <a:xfrm flipH="1">
              <a:off x="6811100" y="19949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3"/>
            <p:cNvSpPr/>
            <p:nvPr/>
          </p:nvSpPr>
          <p:spPr>
            <a:xfrm flipH="1">
              <a:off x="6666725" y="19949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53"/>
          <p:cNvGrpSpPr/>
          <p:nvPr/>
        </p:nvGrpSpPr>
        <p:grpSpPr>
          <a:xfrm>
            <a:off x="8365413" y="4176325"/>
            <a:ext cx="315375" cy="467350"/>
            <a:chOff x="481275" y="3293650"/>
            <a:chExt cx="315375" cy="467350"/>
          </a:xfrm>
        </p:grpSpPr>
        <p:sp>
          <p:nvSpPr>
            <p:cNvPr id="1101" name="Google Shape;1101;p53"/>
            <p:cNvSpPr/>
            <p:nvPr/>
          </p:nvSpPr>
          <p:spPr>
            <a:xfrm>
              <a:off x="481275" y="3692600"/>
              <a:ext cx="68425" cy="68400"/>
            </a:xfrm>
            <a:custGeom>
              <a:avLst/>
              <a:gdLst/>
              <a:ahLst/>
              <a:cxnLst/>
              <a:rect l="l" t="t" r="r" b="b"/>
              <a:pathLst>
                <a:path w="2737" h="2736" fill="none" extrusionOk="0">
                  <a:moveTo>
                    <a:pt x="2736" y="1368"/>
                  </a:moveTo>
                  <a:cubicBezTo>
                    <a:pt x="2736" y="2128"/>
                    <a:pt x="2128" y="2736"/>
                    <a:pt x="1368" y="2736"/>
                  </a:cubicBezTo>
                  <a:cubicBezTo>
                    <a:pt x="609" y="2736"/>
                    <a:pt x="1" y="2128"/>
                    <a:pt x="1" y="1368"/>
                  </a:cubicBezTo>
                  <a:cubicBezTo>
                    <a:pt x="1" y="608"/>
                    <a:pt x="609" y="0"/>
                    <a:pt x="1368" y="0"/>
                  </a:cubicBezTo>
                  <a:cubicBezTo>
                    <a:pt x="2128" y="0"/>
                    <a:pt x="2736" y="608"/>
                    <a:pt x="2736" y="1368"/>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3"/>
            <p:cNvSpPr/>
            <p:nvPr/>
          </p:nvSpPr>
          <p:spPr>
            <a:xfrm>
              <a:off x="481275" y="3559625"/>
              <a:ext cx="68425" cy="68400"/>
            </a:xfrm>
            <a:custGeom>
              <a:avLst/>
              <a:gdLst/>
              <a:ahLst/>
              <a:cxnLst/>
              <a:rect l="l" t="t" r="r" b="b"/>
              <a:pathLst>
                <a:path w="2737" h="2736" fill="none" extrusionOk="0">
                  <a:moveTo>
                    <a:pt x="2736" y="1368"/>
                  </a:moveTo>
                  <a:cubicBezTo>
                    <a:pt x="2736" y="2128"/>
                    <a:pt x="2128" y="2736"/>
                    <a:pt x="1368" y="2736"/>
                  </a:cubicBezTo>
                  <a:cubicBezTo>
                    <a:pt x="609" y="2736"/>
                    <a:pt x="1" y="2128"/>
                    <a:pt x="1" y="1368"/>
                  </a:cubicBezTo>
                  <a:cubicBezTo>
                    <a:pt x="1" y="608"/>
                    <a:pt x="609"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3"/>
            <p:cNvSpPr/>
            <p:nvPr/>
          </p:nvSpPr>
          <p:spPr>
            <a:xfrm>
              <a:off x="481275" y="3426625"/>
              <a:ext cx="68425" cy="68425"/>
            </a:xfrm>
            <a:custGeom>
              <a:avLst/>
              <a:gdLst/>
              <a:ahLst/>
              <a:cxnLst/>
              <a:rect l="l" t="t" r="r" b="b"/>
              <a:pathLst>
                <a:path w="2737" h="2737" fill="none" extrusionOk="0">
                  <a:moveTo>
                    <a:pt x="2736" y="1369"/>
                  </a:moveTo>
                  <a:cubicBezTo>
                    <a:pt x="2736" y="2128"/>
                    <a:pt x="2128" y="2736"/>
                    <a:pt x="1368" y="2736"/>
                  </a:cubicBezTo>
                  <a:cubicBezTo>
                    <a:pt x="609" y="2736"/>
                    <a:pt x="1" y="2128"/>
                    <a:pt x="1" y="1369"/>
                  </a:cubicBezTo>
                  <a:cubicBezTo>
                    <a:pt x="1" y="609"/>
                    <a:pt x="609" y="1"/>
                    <a:pt x="1368" y="1"/>
                  </a:cubicBezTo>
                  <a:cubicBezTo>
                    <a:pt x="2128" y="1"/>
                    <a:pt x="2736" y="609"/>
                    <a:pt x="2736" y="1369"/>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3"/>
            <p:cNvSpPr/>
            <p:nvPr/>
          </p:nvSpPr>
          <p:spPr>
            <a:xfrm>
              <a:off x="481275" y="3293650"/>
              <a:ext cx="68425" cy="68425"/>
            </a:xfrm>
            <a:custGeom>
              <a:avLst/>
              <a:gdLst/>
              <a:ahLst/>
              <a:cxnLst/>
              <a:rect l="l" t="t" r="r" b="b"/>
              <a:pathLst>
                <a:path w="2737" h="2737" fill="none" extrusionOk="0">
                  <a:moveTo>
                    <a:pt x="2736" y="1368"/>
                  </a:moveTo>
                  <a:cubicBezTo>
                    <a:pt x="2736" y="2128"/>
                    <a:pt x="2128" y="2736"/>
                    <a:pt x="1368" y="2736"/>
                  </a:cubicBezTo>
                  <a:cubicBezTo>
                    <a:pt x="609" y="2736"/>
                    <a:pt x="1" y="2128"/>
                    <a:pt x="1" y="1368"/>
                  </a:cubicBezTo>
                  <a:cubicBezTo>
                    <a:pt x="1" y="608"/>
                    <a:pt x="609" y="1"/>
                    <a:pt x="1368" y="1"/>
                  </a:cubicBezTo>
                  <a:cubicBezTo>
                    <a:pt x="2128" y="1"/>
                    <a:pt x="2736" y="608"/>
                    <a:pt x="2736" y="1368"/>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3"/>
            <p:cNvSpPr/>
            <p:nvPr/>
          </p:nvSpPr>
          <p:spPr>
            <a:xfrm>
              <a:off x="605150" y="3692600"/>
              <a:ext cx="68400" cy="68400"/>
            </a:xfrm>
            <a:custGeom>
              <a:avLst/>
              <a:gdLst/>
              <a:ahLst/>
              <a:cxnLst/>
              <a:rect l="l" t="t" r="r" b="b"/>
              <a:pathLst>
                <a:path w="2736" h="2736" fill="none" extrusionOk="0">
                  <a:moveTo>
                    <a:pt x="2736" y="1368"/>
                  </a:moveTo>
                  <a:cubicBezTo>
                    <a:pt x="2736" y="2128"/>
                    <a:pt x="2097" y="2736"/>
                    <a:pt x="1368" y="2736"/>
                  </a:cubicBezTo>
                  <a:cubicBezTo>
                    <a:pt x="608" y="2736"/>
                    <a:pt x="0" y="2128"/>
                    <a:pt x="0" y="1368"/>
                  </a:cubicBezTo>
                  <a:cubicBezTo>
                    <a:pt x="0" y="608"/>
                    <a:pt x="608" y="0"/>
                    <a:pt x="1368" y="0"/>
                  </a:cubicBezTo>
                  <a:cubicBezTo>
                    <a:pt x="2097" y="0"/>
                    <a:pt x="2736" y="608"/>
                    <a:pt x="2736" y="1368"/>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3"/>
            <p:cNvSpPr/>
            <p:nvPr/>
          </p:nvSpPr>
          <p:spPr>
            <a:xfrm>
              <a:off x="605150" y="3559625"/>
              <a:ext cx="68400" cy="68400"/>
            </a:xfrm>
            <a:custGeom>
              <a:avLst/>
              <a:gdLst/>
              <a:ahLst/>
              <a:cxnLst/>
              <a:rect l="l" t="t" r="r" b="b"/>
              <a:pathLst>
                <a:path w="2736" h="2736" fill="none" extrusionOk="0">
                  <a:moveTo>
                    <a:pt x="2736" y="1368"/>
                  </a:moveTo>
                  <a:cubicBezTo>
                    <a:pt x="2736" y="2128"/>
                    <a:pt x="2097" y="2736"/>
                    <a:pt x="1368" y="2736"/>
                  </a:cubicBezTo>
                  <a:cubicBezTo>
                    <a:pt x="608" y="2736"/>
                    <a:pt x="0" y="2128"/>
                    <a:pt x="0" y="1368"/>
                  </a:cubicBezTo>
                  <a:cubicBezTo>
                    <a:pt x="0" y="608"/>
                    <a:pt x="608" y="0"/>
                    <a:pt x="1368" y="0"/>
                  </a:cubicBezTo>
                  <a:cubicBezTo>
                    <a:pt x="2097" y="0"/>
                    <a:pt x="2736" y="608"/>
                    <a:pt x="2736" y="1368"/>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3"/>
            <p:cNvSpPr/>
            <p:nvPr/>
          </p:nvSpPr>
          <p:spPr>
            <a:xfrm>
              <a:off x="605150" y="3426625"/>
              <a:ext cx="68400" cy="68425"/>
            </a:xfrm>
            <a:custGeom>
              <a:avLst/>
              <a:gdLst/>
              <a:ahLst/>
              <a:cxnLst/>
              <a:rect l="l" t="t" r="r" b="b"/>
              <a:pathLst>
                <a:path w="2736" h="2737" fill="none" extrusionOk="0">
                  <a:moveTo>
                    <a:pt x="2736" y="1369"/>
                  </a:moveTo>
                  <a:cubicBezTo>
                    <a:pt x="2736" y="2128"/>
                    <a:pt x="2097" y="2736"/>
                    <a:pt x="1368" y="2736"/>
                  </a:cubicBezTo>
                  <a:cubicBezTo>
                    <a:pt x="608" y="2736"/>
                    <a:pt x="0" y="2128"/>
                    <a:pt x="0" y="1369"/>
                  </a:cubicBezTo>
                  <a:cubicBezTo>
                    <a:pt x="0" y="609"/>
                    <a:pt x="608" y="1"/>
                    <a:pt x="1368" y="1"/>
                  </a:cubicBezTo>
                  <a:cubicBezTo>
                    <a:pt x="2097" y="1"/>
                    <a:pt x="2736" y="609"/>
                    <a:pt x="2736" y="1369"/>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3"/>
            <p:cNvSpPr/>
            <p:nvPr/>
          </p:nvSpPr>
          <p:spPr>
            <a:xfrm>
              <a:off x="605150" y="3293650"/>
              <a:ext cx="68400" cy="68425"/>
            </a:xfrm>
            <a:custGeom>
              <a:avLst/>
              <a:gdLst/>
              <a:ahLst/>
              <a:cxnLst/>
              <a:rect l="l" t="t" r="r" b="b"/>
              <a:pathLst>
                <a:path w="2736" h="2737" fill="none" extrusionOk="0">
                  <a:moveTo>
                    <a:pt x="2736" y="1368"/>
                  </a:moveTo>
                  <a:cubicBezTo>
                    <a:pt x="2736" y="2128"/>
                    <a:pt x="2097" y="2736"/>
                    <a:pt x="1368" y="2736"/>
                  </a:cubicBezTo>
                  <a:cubicBezTo>
                    <a:pt x="608" y="2736"/>
                    <a:pt x="0" y="2128"/>
                    <a:pt x="0" y="1368"/>
                  </a:cubicBezTo>
                  <a:cubicBezTo>
                    <a:pt x="0" y="608"/>
                    <a:pt x="608" y="1"/>
                    <a:pt x="1368" y="1"/>
                  </a:cubicBezTo>
                  <a:cubicBezTo>
                    <a:pt x="2097" y="1"/>
                    <a:pt x="2736" y="608"/>
                    <a:pt x="2736" y="1368"/>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3"/>
            <p:cNvSpPr/>
            <p:nvPr/>
          </p:nvSpPr>
          <p:spPr>
            <a:xfrm>
              <a:off x="728250" y="3692600"/>
              <a:ext cx="68400" cy="68400"/>
            </a:xfrm>
            <a:custGeom>
              <a:avLst/>
              <a:gdLst/>
              <a:ahLst/>
              <a:cxnLst/>
              <a:rect l="l" t="t" r="r" b="b"/>
              <a:pathLst>
                <a:path w="2736" h="2736"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3"/>
            <p:cNvSpPr/>
            <p:nvPr/>
          </p:nvSpPr>
          <p:spPr>
            <a:xfrm>
              <a:off x="728250" y="3559625"/>
              <a:ext cx="68400" cy="68400"/>
            </a:xfrm>
            <a:custGeom>
              <a:avLst/>
              <a:gdLst/>
              <a:ahLst/>
              <a:cxnLst/>
              <a:rect l="l" t="t" r="r" b="b"/>
              <a:pathLst>
                <a:path w="2736" h="2736"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3"/>
            <p:cNvSpPr/>
            <p:nvPr/>
          </p:nvSpPr>
          <p:spPr>
            <a:xfrm>
              <a:off x="728250" y="3426625"/>
              <a:ext cx="68400" cy="68425"/>
            </a:xfrm>
            <a:custGeom>
              <a:avLst/>
              <a:gdLst/>
              <a:ahLst/>
              <a:cxnLst/>
              <a:rect l="l" t="t" r="r" b="b"/>
              <a:pathLst>
                <a:path w="2736" h="2737" fill="none" extrusionOk="0">
                  <a:moveTo>
                    <a:pt x="2736" y="1369"/>
                  </a:moveTo>
                  <a:cubicBezTo>
                    <a:pt x="2736" y="2128"/>
                    <a:pt x="2128" y="2736"/>
                    <a:pt x="1368" y="2736"/>
                  </a:cubicBezTo>
                  <a:cubicBezTo>
                    <a:pt x="608" y="2736"/>
                    <a:pt x="0" y="2128"/>
                    <a:pt x="0" y="1369"/>
                  </a:cubicBezTo>
                  <a:cubicBezTo>
                    <a:pt x="0" y="609"/>
                    <a:pt x="608" y="1"/>
                    <a:pt x="1368" y="1"/>
                  </a:cubicBezTo>
                  <a:cubicBezTo>
                    <a:pt x="2128" y="1"/>
                    <a:pt x="2736" y="609"/>
                    <a:pt x="2736" y="1369"/>
                  </a:cubicBezTo>
                  <a:close/>
                </a:path>
              </a:pathLst>
            </a:custGeom>
            <a:noFill/>
            <a:ln w="9875" cap="flat" cmpd="sng">
              <a:solidFill>
                <a:srgbClr val="2222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3"/>
            <p:cNvSpPr/>
            <p:nvPr/>
          </p:nvSpPr>
          <p:spPr>
            <a:xfrm>
              <a:off x="728250" y="3293650"/>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16"/>
        <p:cNvGrpSpPr/>
        <p:nvPr/>
      </p:nvGrpSpPr>
      <p:grpSpPr>
        <a:xfrm>
          <a:off x="0" y="0"/>
          <a:ext cx="0" cy="0"/>
          <a:chOff x="0" y="0"/>
          <a:chExt cx="0" cy="0"/>
        </a:xfrm>
      </p:grpSpPr>
      <p:cxnSp>
        <p:nvCxnSpPr>
          <p:cNvPr id="1117" name="Google Shape;1117;p54"/>
          <p:cNvCxnSpPr/>
          <p:nvPr/>
        </p:nvCxnSpPr>
        <p:spPr>
          <a:xfrm>
            <a:off x="722750" y="2908600"/>
            <a:ext cx="7646100" cy="0"/>
          </a:xfrm>
          <a:prstGeom prst="straightConnector1">
            <a:avLst/>
          </a:prstGeom>
          <a:noFill/>
          <a:ln w="9525" cap="flat" cmpd="sng">
            <a:solidFill>
              <a:schemeClr val="dk1"/>
            </a:solidFill>
            <a:prstDash val="solid"/>
            <a:round/>
            <a:headEnd type="none" w="med" len="med"/>
            <a:tailEnd type="none" w="med" len="med"/>
          </a:ln>
        </p:spPr>
      </p:cxnSp>
      <p:sp>
        <p:nvSpPr>
          <p:cNvPr id="1118" name="Google Shape;1118;p54"/>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BREAK-EVEN ANALYSIS</a:t>
            </a:r>
            <a:endParaRPr/>
          </a:p>
        </p:txBody>
      </p:sp>
      <p:sp>
        <p:nvSpPr>
          <p:cNvPr id="1119" name="Google Shape;1119;p54"/>
          <p:cNvSpPr txBox="1">
            <a:spLocks noGrp="1"/>
          </p:cNvSpPr>
          <p:nvPr>
            <p:ph type="subTitle" idx="4294967295"/>
          </p:nvPr>
        </p:nvSpPr>
        <p:spPr>
          <a:xfrm>
            <a:off x="759050" y="3464550"/>
            <a:ext cx="1356900" cy="3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accent1"/>
                </a:solidFill>
              </a:rPr>
              <a:t>Big Loss</a:t>
            </a:r>
            <a:endParaRPr b="1">
              <a:solidFill>
                <a:schemeClr val="accent1"/>
              </a:solidFill>
            </a:endParaRPr>
          </a:p>
        </p:txBody>
      </p:sp>
      <p:sp>
        <p:nvSpPr>
          <p:cNvPr id="1120" name="Google Shape;1120;p54"/>
          <p:cNvSpPr txBox="1"/>
          <p:nvPr/>
        </p:nvSpPr>
        <p:spPr>
          <a:xfrm>
            <a:off x="722750" y="3938200"/>
            <a:ext cx="1429500" cy="572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Karla"/>
                <a:ea typeface="Karla"/>
                <a:cs typeface="Karla"/>
                <a:sym typeface="Karla"/>
              </a:rPr>
              <a:t>Jupiter is the biggest planet</a:t>
            </a:r>
            <a:endParaRPr>
              <a:solidFill>
                <a:schemeClr val="dk1"/>
              </a:solidFill>
              <a:latin typeface="Karla"/>
              <a:ea typeface="Karla"/>
              <a:cs typeface="Karla"/>
              <a:sym typeface="Karla"/>
            </a:endParaRPr>
          </a:p>
        </p:txBody>
      </p:sp>
      <p:sp>
        <p:nvSpPr>
          <p:cNvPr id="1121" name="Google Shape;1121;p54"/>
          <p:cNvSpPr txBox="1">
            <a:spLocks noGrp="1"/>
          </p:cNvSpPr>
          <p:nvPr>
            <p:ph type="subTitle" idx="4294967295"/>
          </p:nvPr>
        </p:nvSpPr>
        <p:spPr>
          <a:xfrm>
            <a:off x="2328725" y="3464550"/>
            <a:ext cx="1356900" cy="3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accent1"/>
                </a:solidFill>
              </a:rPr>
              <a:t>Loss</a:t>
            </a:r>
            <a:endParaRPr b="1">
              <a:solidFill>
                <a:schemeClr val="accent1"/>
              </a:solidFill>
            </a:endParaRPr>
          </a:p>
        </p:txBody>
      </p:sp>
      <p:sp>
        <p:nvSpPr>
          <p:cNvPr id="1122" name="Google Shape;1122;p54"/>
          <p:cNvSpPr txBox="1"/>
          <p:nvPr/>
        </p:nvSpPr>
        <p:spPr>
          <a:xfrm>
            <a:off x="2292425" y="3938200"/>
            <a:ext cx="1429500" cy="572100"/>
          </a:xfrm>
          <a:prstGeom prst="rect">
            <a:avLst/>
          </a:prstGeom>
          <a:noFill/>
          <a:ln>
            <a:noFill/>
          </a:ln>
        </p:spPr>
        <p:txBody>
          <a:bodyPr spcFirstLastPara="1" wrap="square" lIns="91425" tIns="91425" rIns="91425" bIns="91425" anchor="t" anchorCtr="0">
            <a:noAutofit/>
          </a:bodyPr>
          <a:lstStyle/>
          <a:p>
            <a:pPr marL="0" marR="0" lvl="0" indent="0" algn="ctr" rtl="0">
              <a:spcBef>
                <a:spcPts val="0"/>
              </a:spcBef>
              <a:spcAft>
                <a:spcPts val="0"/>
              </a:spcAft>
              <a:buNone/>
            </a:pPr>
            <a:r>
              <a:rPr lang="en">
                <a:solidFill>
                  <a:schemeClr val="dk1"/>
                </a:solidFill>
                <a:latin typeface="Karla"/>
                <a:ea typeface="Karla"/>
                <a:cs typeface="Karla"/>
                <a:sym typeface="Karla"/>
              </a:rPr>
              <a:t>Venus has a beautiful name</a:t>
            </a:r>
            <a:endParaRPr>
              <a:solidFill>
                <a:schemeClr val="dk1"/>
              </a:solidFill>
              <a:latin typeface="Karla"/>
              <a:ea typeface="Karla"/>
              <a:cs typeface="Karla"/>
              <a:sym typeface="Karla"/>
            </a:endParaRPr>
          </a:p>
        </p:txBody>
      </p:sp>
      <p:sp>
        <p:nvSpPr>
          <p:cNvPr id="1123" name="Google Shape;1123;p54"/>
          <p:cNvSpPr txBox="1">
            <a:spLocks noGrp="1"/>
          </p:cNvSpPr>
          <p:nvPr>
            <p:ph type="subTitle" idx="4294967295"/>
          </p:nvPr>
        </p:nvSpPr>
        <p:spPr>
          <a:xfrm>
            <a:off x="3896600" y="1982625"/>
            <a:ext cx="1356900" cy="360000"/>
          </a:xfrm>
          <a:prstGeom prst="rect">
            <a:avLst/>
          </a:prstGeom>
        </p:spPr>
        <p:txBody>
          <a:bodyPr spcFirstLastPara="1" wrap="square" lIns="91425" tIns="91425" rIns="91425" bIns="91425" anchor="b" anchorCtr="0">
            <a:noAutofit/>
          </a:bodyPr>
          <a:lstStyle/>
          <a:p>
            <a:pPr marL="0" marR="0" lvl="0" indent="0" algn="l" rtl="0">
              <a:lnSpc>
                <a:spcPct val="100000"/>
              </a:lnSpc>
              <a:spcBef>
                <a:spcPts val="0"/>
              </a:spcBef>
              <a:spcAft>
                <a:spcPts val="0"/>
              </a:spcAft>
              <a:buNone/>
            </a:pPr>
            <a:r>
              <a:rPr lang="en" b="1">
                <a:solidFill>
                  <a:schemeClr val="accent1"/>
                </a:solidFill>
              </a:rPr>
              <a:t>Break-Event </a:t>
            </a:r>
            <a:endParaRPr b="1">
              <a:solidFill>
                <a:schemeClr val="accent1"/>
              </a:solidFill>
            </a:endParaRPr>
          </a:p>
        </p:txBody>
      </p:sp>
      <p:sp>
        <p:nvSpPr>
          <p:cNvPr id="1124" name="Google Shape;1124;p54"/>
          <p:cNvSpPr txBox="1"/>
          <p:nvPr/>
        </p:nvSpPr>
        <p:spPr>
          <a:xfrm>
            <a:off x="3860300" y="1280775"/>
            <a:ext cx="1429500" cy="5721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a:solidFill>
                  <a:schemeClr val="dk1"/>
                </a:solidFill>
                <a:latin typeface="Karla"/>
                <a:ea typeface="Karla"/>
                <a:cs typeface="Karla"/>
                <a:sym typeface="Karla"/>
              </a:rPr>
              <a:t>Mars is a very cold place</a:t>
            </a:r>
            <a:endParaRPr>
              <a:solidFill>
                <a:schemeClr val="dk1"/>
              </a:solidFill>
              <a:latin typeface="Karla"/>
              <a:ea typeface="Karla"/>
              <a:cs typeface="Karla"/>
              <a:sym typeface="Karla"/>
            </a:endParaRPr>
          </a:p>
        </p:txBody>
      </p:sp>
      <p:sp>
        <p:nvSpPr>
          <p:cNvPr id="1125" name="Google Shape;1125;p54"/>
          <p:cNvSpPr txBox="1">
            <a:spLocks noGrp="1"/>
          </p:cNvSpPr>
          <p:nvPr>
            <p:ph type="subTitle" idx="4294967295"/>
          </p:nvPr>
        </p:nvSpPr>
        <p:spPr>
          <a:xfrm>
            <a:off x="5449006" y="1982625"/>
            <a:ext cx="1356900" cy="360000"/>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b="1">
                <a:solidFill>
                  <a:schemeClr val="accent1"/>
                </a:solidFill>
              </a:rPr>
              <a:t>Profit</a:t>
            </a:r>
            <a:endParaRPr b="1">
              <a:solidFill>
                <a:schemeClr val="accent1"/>
              </a:solidFill>
            </a:endParaRPr>
          </a:p>
        </p:txBody>
      </p:sp>
      <p:sp>
        <p:nvSpPr>
          <p:cNvPr id="1126" name="Google Shape;1126;p54"/>
          <p:cNvSpPr txBox="1"/>
          <p:nvPr/>
        </p:nvSpPr>
        <p:spPr>
          <a:xfrm>
            <a:off x="5412706" y="1280775"/>
            <a:ext cx="1429500" cy="572100"/>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None/>
            </a:pPr>
            <a:r>
              <a:rPr lang="en">
                <a:solidFill>
                  <a:schemeClr val="dk1"/>
                </a:solidFill>
                <a:latin typeface="Karla"/>
                <a:ea typeface="Karla"/>
                <a:cs typeface="Karla"/>
                <a:sym typeface="Karla"/>
              </a:rPr>
              <a:t>It’s very close to the Sun</a:t>
            </a:r>
            <a:endParaRPr>
              <a:solidFill>
                <a:schemeClr val="dk1"/>
              </a:solidFill>
              <a:latin typeface="Karla"/>
              <a:ea typeface="Karla"/>
              <a:cs typeface="Karla"/>
              <a:sym typeface="Karla"/>
            </a:endParaRPr>
          </a:p>
        </p:txBody>
      </p:sp>
      <p:sp>
        <p:nvSpPr>
          <p:cNvPr id="1127" name="Google Shape;1127;p54"/>
          <p:cNvSpPr txBox="1">
            <a:spLocks noGrp="1"/>
          </p:cNvSpPr>
          <p:nvPr>
            <p:ph type="subTitle" idx="4294967295"/>
          </p:nvPr>
        </p:nvSpPr>
        <p:spPr>
          <a:xfrm>
            <a:off x="7037694" y="1982625"/>
            <a:ext cx="1356900" cy="360000"/>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b="1">
                <a:solidFill>
                  <a:schemeClr val="accent1"/>
                </a:solidFill>
              </a:rPr>
              <a:t>High Profit</a:t>
            </a:r>
            <a:endParaRPr b="1">
              <a:solidFill>
                <a:schemeClr val="accent1"/>
              </a:solidFill>
            </a:endParaRPr>
          </a:p>
        </p:txBody>
      </p:sp>
      <p:sp>
        <p:nvSpPr>
          <p:cNvPr id="1128" name="Google Shape;1128;p54"/>
          <p:cNvSpPr txBox="1"/>
          <p:nvPr/>
        </p:nvSpPr>
        <p:spPr>
          <a:xfrm>
            <a:off x="7001394" y="1280775"/>
            <a:ext cx="1429500" cy="5721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a:solidFill>
                  <a:schemeClr val="dk1"/>
                </a:solidFill>
                <a:latin typeface="Karla"/>
                <a:ea typeface="Karla"/>
                <a:cs typeface="Karla"/>
                <a:sym typeface="Karla"/>
              </a:rPr>
              <a:t>Earth is where we live on</a:t>
            </a:r>
            <a:endParaRPr>
              <a:solidFill>
                <a:schemeClr val="dk1"/>
              </a:solidFill>
              <a:latin typeface="Karla"/>
              <a:ea typeface="Karla"/>
              <a:cs typeface="Karla"/>
              <a:sym typeface="Karla"/>
            </a:endParaRPr>
          </a:p>
        </p:txBody>
      </p:sp>
      <p:sp>
        <p:nvSpPr>
          <p:cNvPr id="1129" name="Google Shape;1129;p54"/>
          <p:cNvSpPr/>
          <p:nvPr/>
        </p:nvSpPr>
        <p:spPr>
          <a:xfrm>
            <a:off x="1401025" y="340070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4"/>
          <p:cNvSpPr/>
          <p:nvPr/>
        </p:nvSpPr>
        <p:spPr>
          <a:xfrm>
            <a:off x="2970688" y="340070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4"/>
          <p:cNvSpPr/>
          <p:nvPr/>
        </p:nvSpPr>
        <p:spPr>
          <a:xfrm rot="10800000" flipH="1">
            <a:off x="4535550" y="2348813"/>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4"/>
          <p:cNvSpPr/>
          <p:nvPr/>
        </p:nvSpPr>
        <p:spPr>
          <a:xfrm rot="10800000" flipH="1">
            <a:off x="6090963" y="2348813"/>
            <a:ext cx="72975" cy="63850"/>
          </a:xfrm>
          <a:custGeom>
            <a:avLst/>
            <a:gdLst/>
            <a:ahLst/>
            <a:cxnLst/>
            <a:rect l="l" t="t" r="r" b="b"/>
            <a:pathLst>
              <a:path w="2919" h="2554" extrusionOk="0">
                <a:moveTo>
                  <a:pt x="1" y="0"/>
                </a:moveTo>
                <a:lnTo>
                  <a:pt x="1430" y="255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4"/>
          <p:cNvSpPr/>
          <p:nvPr/>
        </p:nvSpPr>
        <p:spPr>
          <a:xfrm rot="10800000" flipH="1">
            <a:off x="7679688" y="2348813"/>
            <a:ext cx="72975" cy="63850"/>
          </a:xfrm>
          <a:custGeom>
            <a:avLst/>
            <a:gdLst/>
            <a:ahLst/>
            <a:cxnLst/>
            <a:rect l="l" t="t" r="r" b="b"/>
            <a:pathLst>
              <a:path w="2919" h="2554" extrusionOk="0">
                <a:moveTo>
                  <a:pt x="1" y="0"/>
                </a:moveTo>
                <a:lnTo>
                  <a:pt x="1430" y="255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4"/>
          <p:cNvSpPr/>
          <p:nvPr/>
        </p:nvSpPr>
        <p:spPr>
          <a:xfrm rot="5400000">
            <a:off x="7965050" y="3999500"/>
            <a:ext cx="402000" cy="402000"/>
          </a:xfrm>
          <a:custGeom>
            <a:avLst/>
            <a:gdLst/>
            <a:ahLst/>
            <a:cxnLst/>
            <a:rect l="l" t="t" r="r" b="b"/>
            <a:pathLst>
              <a:path w="16080" h="16080" fill="none" extrusionOk="0">
                <a:moveTo>
                  <a:pt x="16080" y="16079"/>
                </a:moveTo>
                <a:cubicBezTo>
                  <a:pt x="16080" y="7234"/>
                  <a:pt x="8876" y="0"/>
                  <a:pt x="0"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 name="Google Shape;1135;p54"/>
          <p:cNvGrpSpPr/>
          <p:nvPr/>
        </p:nvGrpSpPr>
        <p:grpSpPr>
          <a:xfrm>
            <a:off x="4216825" y="2548600"/>
            <a:ext cx="720000" cy="720000"/>
            <a:chOff x="4212013" y="2548600"/>
            <a:chExt cx="720000" cy="720000"/>
          </a:xfrm>
        </p:grpSpPr>
        <p:sp>
          <p:nvSpPr>
            <p:cNvPr id="1136" name="Google Shape;1136;p54"/>
            <p:cNvSpPr/>
            <p:nvPr/>
          </p:nvSpPr>
          <p:spPr>
            <a:xfrm>
              <a:off x="4212013" y="2548600"/>
              <a:ext cx="720000" cy="7200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 name="Google Shape;1137;p54"/>
            <p:cNvGrpSpPr/>
            <p:nvPr/>
          </p:nvGrpSpPr>
          <p:grpSpPr>
            <a:xfrm>
              <a:off x="4350324" y="2637939"/>
              <a:ext cx="438070" cy="531297"/>
              <a:chOff x="1836637" y="2891510"/>
              <a:chExt cx="286152" cy="346438"/>
            </a:xfrm>
          </p:grpSpPr>
          <p:sp>
            <p:nvSpPr>
              <p:cNvPr id="1138" name="Google Shape;1138;p5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1" name="Google Shape;1141;p54"/>
          <p:cNvGrpSpPr/>
          <p:nvPr/>
        </p:nvGrpSpPr>
        <p:grpSpPr>
          <a:xfrm>
            <a:off x="7356150" y="2548600"/>
            <a:ext cx="720000" cy="720000"/>
            <a:chOff x="7356150" y="2548600"/>
            <a:chExt cx="720000" cy="720000"/>
          </a:xfrm>
        </p:grpSpPr>
        <p:sp>
          <p:nvSpPr>
            <p:cNvPr id="1142" name="Google Shape;1142;p54"/>
            <p:cNvSpPr/>
            <p:nvPr/>
          </p:nvSpPr>
          <p:spPr>
            <a:xfrm>
              <a:off x="7356150" y="2548600"/>
              <a:ext cx="720000" cy="7200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 name="Google Shape;1143;p54"/>
            <p:cNvGrpSpPr/>
            <p:nvPr/>
          </p:nvGrpSpPr>
          <p:grpSpPr>
            <a:xfrm>
              <a:off x="7449882" y="2665720"/>
              <a:ext cx="532809" cy="475730"/>
              <a:chOff x="5585861" y="2905929"/>
              <a:chExt cx="379764" cy="337684"/>
            </a:xfrm>
          </p:grpSpPr>
          <p:sp>
            <p:nvSpPr>
              <p:cNvPr id="1144" name="Google Shape;1144;p5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8" name="Google Shape;1148;p54"/>
          <p:cNvGrpSpPr/>
          <p:nvPr/>
        </p:nvGrpSpPr>
        <p:grpSpPr>
          <a:xfrm>
            <a:off x="1077500" y="2548600"/>
            <a:ext cx="720000" cy="720000"/>
            <a:chOff x="1077500" y="2548600"/>
            <a:chExt cx="720000" cy="720000"/>
          </a:xfrm>
        </p:grpSpPr>
        <p:sp>
          <p:nvSpPr>
            <p:cNvPr id="1149" name="Google Shape;1149;p54"/>
            <p:cNvSpPr/>
            <p:nvPr/>
          </p:nvSpPr>
          <p:spPr>
            <a:xfrm>
              <a:off x="1077500" y="2548600"/>
              <a:ext cx="720000" cy="7200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 name="Google Shape;1150;p54"/>
            <p:cNvGrpSpPr/>
            <p:nvPr/>
          </p:nvGrpSpPr>
          <p:grpSpPr>
            <a:xfrm>
              <a:off x="1171167" y="2690357"/>
              <a:ext cx="532652" cy="475453"/>
              <a:chOff x="1327676" y="2910480"/>
              <a:chExt cx="347934" cy="310024"/>
            </a:xfrm>
          </p:grpSpPr>
          <p:sp>
            <p:nvSpPr>
              <p:cNvPr id="1151" name="Google Shape;1151;p5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4"/>
              <p:cNvSpPr/>
              <p:nvPr/>
            </p:nvSpPr>
            <p:spPr>
              <a:xfrm rot="10800000" flipH="1">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6" name="Google Shape;1156;p54"/>
          <p:cNvGrpSpPr/>
          <p:nvPr/>
        </p:nvGrpSpPr>
        <p:grpSpPr>
          <a:xfrm>
            <a:off x="5786488" y="2548600"/>
            <a:ext cx="720000" cy="720000"/>
            <a:chOff x="5628519" y="2548600"/>
            <a:chExt cx="720000" cy="720000"/>
          </a:xfrm>
        </p:grpSpPr>
        <p:sp>
          <p:nvSpPr>
            <p:cNvPr id="1157" name="Google Shape;1157;p54"/>
            <p:cNvSpPr/>
            <p:nvPr/>
          </p:nvSpPr>
          <p:spPr>
            <a:xfrm>
              <a:off x="5628519" y="2548600"/>
              <a:ext cx="720000" cy="7200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 name="Google Shape;1158;p54"/>
            <p:cNvGrpSpPr/>
            <p:nvPr/>
          </p:nvGrpSpPr>
          <p:grpSpPr>
            <a:xfrm>
              <a:off x="5736524" y="2666511"/>
              <a:ext cx="503989" cy="474156"/>
              <a:chOff x="849016" y="2903255"/>
              <a:chExt cx="356655" cy="335425"/>
            </a:xfrm>
          </p:grpSpPr>
          <p:sp>
            <p:nvSpPr>
              <p:cNvPr id="1159" name="Google Shape;1159;p5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0" name="Google Shape;1170;p54"/>
          <p:cNvGrpSpPr/>
          <p:nvPr/>
        </p:nvGrpSpPr>
        <p:grpSpPr>
          <a:xfrm>
            <a:off x="2647163" y="2548600"/>
            <a:ext cx="720000" cy="720000"/>
            <a:chOff x="2790206" y="2548600"/>
            <a:chExt cx="720000" cy="720000"/>
          </a:xfrm>
        </p:grpSpPr>
        <p:sp>
          <p:nvSpPr>
            <p:cNvPr id="1171" name="Google Shape;1171;p54"/>
            <p:cNvSpPr/>
            <p:nvPr/>
          </p:nvSpPr>
          <p:spPr>
            <a:xfrm>
              <a:off x="2790206" y="2548600"/>
              <a:ext cx="720000" cy="7200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 name="Google Shape;1172;p54"/>
            <p:cNvGrpSpPr/>
            <p:nvPr/>
          </p:nvGrpSpPr>
          <p:grpSpPr>
            <a:xfrm>
              <a:off x="2900993" y="2676081"/>
              <a:ext cx="509043" cy="503988"/>
              <a:chOff x="4667216" y="2915382"/>
              <a:chExt cx="320273" cy="318395"/>
            </a:xfrm>
          </p:grpSpPr>
          <p:sp>
            <p:nvSpPr>
              <p:cNvPr id="1173" name="Google Shape;1173;p5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77" name="Google Shape;1177;p54"/>
          <p:cNvSpPr/>
          <p:nvPr/>
        </p:nvSpPr>
        <p:spPr>
          <a:xfrm rot="-5400000">
            <a:off x="8362475" y="2876663"/>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81"/>
        <p:cNvGrpSpPr/>
        <p:nvPr/>
      </p:nvGrpSpPr>
      <p:grpSpPr>
        <a:xfrm>
          <a:off x="0" y="0"/>
          <a:ext cx="0" cy="0"/>
          <a:chOff x="0" y="0"/>
          <a:chExt cx="0" cy="0"/>
        </a:xfrm>
      </p:grpSpPr>
      <p:sp>
        <p:nvSpPr>
          <p:cNvPr id="1182" name="Google Shape;1182;p55"/>
          <p:cNvSpPr txBox="1">
            <a:spLocks noGrp="1"/>
          </p:cNvSpPr>
          <p:nvPr>
            <p:ph type="title"/>
          </p:nvPr>
        </p:nvSpPr>
        <p:spPr>
          <a:xfrm>
            <a:off x="4486702" y="529250"/>
            <a:ext cx="4053900" cy="1866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rPr>
              <a:t>A PICTURE ALWAYS </a:t>
            </a:r>
            <a:endParaRPr>
              <a:solidFill>
                <a:schemeClr val="dk1"/>
              </a:solidFill>
            </a:endParaRPr>
          </a:p>
          <a:p>
            <a:pPr marL="0" lvl="0" indent="0" algn="r" rtl="0">
              <a:spcBef>
                <a:spcPts val="0"/>
              </a:spcBef>
              <a:spcAft>
                <a:spcPts val="0"/>
              </a:spcAft>
              <a:buNone/>
            </a:pPr>
            <a:r>
              <a:rPr lang="en">
                <a:solidFill>
                  <a:schemeClr val="dk1"/>
                </a:solidFill>
              </a:rPr>
              <a:t>REINFORCES </a:t>
            </a:r>
            <a:endParaRPr>
              <a:solidFill>
                <a:schemeClr val="dk1"/>
              </a:solidFill>
            </a:endParaRPr>
          </a:p>
          <a:p>
            <a:pPr marL="0" lvl="0" indent="0" algn="r" rtl="0">
              <a:spcBef>
                <a:spcPts val="0"/>
              </a:spcBef>
              <a:spcAft>
                <a:spcPts val="0"/>
              </a:spcAft>
              <a:buNone/>
            </a:pPr>
            <a:r>
              <a:rPr lang="en">
                <a:solidFill>
                  <a:schemeClr val="dk1"/>
                </a:solidFill>
              </a:rPr>
              <a:t>THE CONCEPT</a:t>
            </a:r>
            <a:endParaRPr>
              <a:solidFill>
                <a:schemeClr val="dk1"/>
              </a:solidFill>
            </a:endParaRPr>
          </a:p>
        </p:txBody>
      </p:sp>
      <p:pic>
        <p:nvPicPr>
          <p:cNvPr id="1183" name="Google Shape;1183;p55"/>
          <p:cNvPicPr preferRelativeResize="0"/>
          <p:nvPr/>
        </p:nvPicPr>
        <p:blipFill rotWithShape="1">
          <a:blip r:embed="rId3">
            <a:alphaModFix/>
          </a:blip>
          <a:srcRect r="59412" b="15739"/>
          <a:stretch/>
        </p:blipFill>
        <p:spPr>
          <a:xfrm>
            <a:off x="0" y="0"/>
            <a:ext cx="3711225" cy="5143502"/>
          </a:xfrm>
          <a:prstGeom prst="rect">
            <a:avLst/>
          </a:prstGeom>
          <a:noFill/>
          <a:ln>
            <a:noFill/>
          </a:ln>
        </p:spPr>
      </p:pic>
      <p:grpSp>
        <p:nvGrpSpPr>
          <p:cNvPr id="1184" name="Google Shape;1184;p55"/>
          <p:cNvGrpSpPr/>
          <p:nvPr/>
        </p:nvGrpSpPr>
        <p:grpSpPr>
          <a:xfrm>
            <a:off x="540000" y="4094600"/>
            <a:ext cx="866325" cy="315400"/>
            <a:chOff x="6008725" y="1231300"/>
            <a:chExt cx="866325" cy="315400"/>
          </a:xfrm>
        </p:grpSpPr>
        <p:sp>
          <p:nvSpPr>
            <p:cNvPr id="1185" name="Google Shape;1185;p55"/>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5"/>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5"/>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5"/>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5"/>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5"/>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5"/>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5"/>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5"/>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5"/>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5"/>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5"/>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5"/>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5"/>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5"/>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5"/>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5"/>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5"/>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5"/>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5"/>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5"/>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55"/>
          <p:cNvGrpSpPr/>
          <p:nvPr/>
        </p:nvGrpSpPr>
        <p:grpSpPr>
          <a:xfrm>
            <a:off x="4143968" y="719988"/>
            <a:ext cx="71428" cy="1193793"/>
            <a:chOff x="7003425" y="480550"/>
            <a:chExt cx="72975" cy="1219650"/>
          </a:xfrm>
        </p:grpSpPr>
        <p:sp>
          <p:nvSpPr>
            <p:cNvPr id="1207" name="Google Shape;1207;p55"/>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5"/>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5"/>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5"/>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5"/>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5"/>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5"/>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5"/>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5"/>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 name="Google Shape;1216;p55"/>
          <p:cNvSpPr/>
          <p:nvPr/>
        </p:nvSpPr>
        <p:spPr>
          <a:xfrm>
            <a:off x="7789538" y="4009325"/>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5"/>
          <p:cNvSpPr txBox="1">
            <a:spLocks noGrp="1"/>
          </p:cNvSpPr>
          <p:nvPr>
            <p:ph type="subTitle" idx="1"/>
          </p:nvPr>
        </p:nvSpPr>
        <p:spPr>
          <a:xfrm>
            <a:off x="5576302" y="2355975"/>
            <a:ext cx="2964300" cy="9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Images reveal large amounts of data, so remember: use an image instead of long texts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21"/>
        <p:cNvGrpSpPr/>
        <p:nvPr/>
      </p:nvGrpSpPr>
      <p:grpSpPr>
        <a:xfrm>
          <a:off x="0" y="0"/>
          <a:ext cx="0" cy="0"/>
          <a:chOff x="0" y="0"/>
          <a:chExt cx="0" cy="0"/>
        </a:xfrm>
      </p:grpSpPr>
      <p:sp>
        <p:nvSpPr>
          <p:cNvPr id="1222" name="Google Shape;1222;p56"/>
          <p:cNvSpPr txBox="1">
            <a:spLocks noGrp="1"/>
          </p:cNvSpPr>
          <p:nvPr>
            <p:ph type="subTitle" idx="1"/>
          </p:nvPr>
        </p:nvSpPr>
        <p:spPr>
          <a:xfrm>
            <a:off x="1326825" y="2625700"/>
            <a:ext cx="2214600" cy="178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Explain here your product or service</a:t>
            </a:r>
            <a:endParaRPr>
              <a:solidFill>
                <a:schemeClr val="dk1"/>
              </a:solidFill>
            </a:endParaRPr>
          </a:p>
          <a:p>
            <a:pPr marL="0" lvl="0" indent="0" algn="l" rtl="0">
              <a:spcBef>
                <a:spcPts val="0"/>
              </a:spcBef>
              <a:spcAft>
                <a:spcPts val="0"/>
              </a:spcAft>
              <a:buNone/>
            </a:pPr>
            <a:endParaRPr>
              <a:solidFill>
                <a:schemeClr val="dk1"/>
              </a:solidFill>
            </a:endParaRPr>
          </a:p>
          <a:p>
            <a:pPr marL="269999" lvl="0" indent="-196850" algn="l" rtl="0">
              <a:spcBef>
                <a:spcPts val="0"/>
              </a:spcBef>
              <a:spcAft>
                <a:spcPts val="0"/>
              </a:spcAft>
              <a:buSzPts val="1600"/>
              <a:buChar char="●"/>
            </a:pPr>
            <a:r>
              <a:rPr lang="en">
                <a:solidFill>
                  <a:schemeClr val="dk1"/>
                </a:solidFill>
              </a:rPr>
              <a:t>Characteristic</a:t>
            </a:r>
            <a:endParaRPr>
              <a:solidFill>
                <a:schemeClr val="dk1"/>
              </a:solidFill>
            </a:endParaRPr>
          </a:p>
          <a:p>
            <a:pPr marL="269999" lvl="0" indent="-196850" algn="l" rtl="0">
              <a:spcBef>
                <a:spcPts val="0"/>
              </a:spcBef>
              <a:spcAft>
                <a:spcPts val="0"/>
              </a:spcAft>
              <a:buSzPts val="1600"/>
              <a:buChar char="●"/>
            </a:pPr>
            <a:r>
              <a:rPr lang="en">
                <a:solidFill>
                  <a:schemeClr val="dk1"/>
                </a:solidFill>
              </a:rPr>
              <a:t>Characteristic</a:t>
            </a:r>
            <a:endParaRPr>
              <a:solidFill>
                <a:schemeClr val="dk1"/>
              </a:solidFill>
            </a:endParaRPr>
          </a:p>
          <a:p>
            <a:pPr marL="269999" lvl="0" indent="-196850" algn="l" rtl="0">
              <a:spcBef>
                <a:spcPts val="0"/>
              </a:spcBef>
              <a:spcAft>
                <a:spcPts val="0"/>
              </a:spcAft>
              <a:buSzPts val="1600"/>
              <a:buChar char="●"/>
            </a:pPr>
            <a:r>
              <a:rPr lang="en">
                <a:solidFill>
                  <a:schemeClr val="dk1"/>
                </a:solidFill>
              </a:rPr>
              <a:t>Characteristic</a:t>
            </a:r>
            <a:endParaRPr>
              <a:solidFill>
                <a:schemeClr val="dk1"/>
              </a:solidFill>
            </a:endParaRPr>
          </a:p>
        </p:txBody>
      </p:sp>
      <p:sp>
        <p:nvSpPr>
          <p:cNvPr id="1223" name="Google Shape;1223;p56"/>
          <p:cNvSpPr txBox="1">
            <a:spLocks noGrp="1"/>
          </p:cNvSpPr>
          <p:nvPr>
            <p:ph type="subTitle" idx="2"/>
          </p:nvPr>
        </p:nvSpPr>
        <p:spPr>
          <a:xfrm>
            <a:off x="1326825" y="2149900"/>
            <a:ext cx="1219800" cy="415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latin typeface="Overpass"/>
                <a:ea typeface="Overpass"/>
                <a:cs typeface="Overpass"/>
                <a:sym typeface="Overpass"/>
              </a:rPr>
              <a:t>Premium</a:t>
            </a:r>
            <a:endParaRPr>
              <a:latin typeface="Overpass"/>
              <a:ea typeface="Overpass"/>
              <a:cs typeface="Overpass"/>
              <a:sym typeface="Overpass"/>
            </a:endParaRPr>
          </a:p>
        </p:txBody>
      </p:sp>
      <p:sp>
        <p:nvSpPr>
          <p:cNvPr id="1224" name="Google Shape;1224;p56"/>
          <p:cNvSpPr txBox="1">
            <a:spLocks noGrp="1"/>
          </p:cNvSpPr>
          <p:nvPr>
            <p:ph type="subTitle" idx="3"/>
          </p:nvPr>
        </p:nvSpPr>
        <p:spPr>
          <a:xfrm>
            <a:off x="3711150" y="2149900"/>
            <a:ext cx="1219800" cy="415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latin typeface="Overpass"/>
                <a:ea typeface="Overpass"/>
                <a:cs typeface="Overpass"/>
                <a:sym typeface="Overpass"/>
              </a:rPr>
              <a:t>Pro</a:t>
            </a:r>
            <a:endParaRPr>
              <a:latin typeface="Overpass"/>
              <a:ea typeface="Overpass"/>
              <a:cs typeface="Overpass"/>
              <a:sym typeface="Overpass"/>
            </a:endParaRPr>
          </a:p>
        </p:txBody>
      </p:sp>
      <p:sp>
        <p:nvSpPr>
          <p:cNvPr id="1225" name="Google Shape;1225;p56"/>
          <p:cNvSpPr txBox="1">
            <a:spLocks noGrp="1"/>
          </p:cNvSpPr>
          <p:nvPr>
            <p:ph type="subTitle" idx="4"/>
          </p:nvPr>
        </p:nvSpPr>
        <p:spPr>
          <a:xfrm>
            <a:off x="6095475" y="2149900"/>
            <a:ext cx="1219800" cy="415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latin typeface="Overpass"/>
                <a:ea typeface="Overpass"/>
                <a:cs typeface="Overpass"/>
                <a:sym typeface="Overpass"/>
              </a:rPr>
              <a:t>Basic</a:t>
            </a:r>
            <a:endParaRPr>
              <a:latin typeface="Overpass"/>
              <a:ea typeface="Overpass"/>
              <a:cs typeface="Overpass"/>
              <a:sym typeface="Overpass"/>
            </a:endParaRPr>
          </a:p>
        </p:txBody>
      </p:sp>
      <p:sp>
        <p:nvSpPr>
          <p:cNvPr id="1226" name="Google Shape;1226;p56"/>
          <p:cNvSpPr txBox="1">
            <a:spLocks noGrp="1"/>
          </p:cNvSpPr>
          <p:nvPr>
            <p:ph type="subTitle" idx="5"/>
          </p:nvPr>
        </p:nvSpPr>
        <p:spPr>
          <a:xfrm>
            <a:off x="3711150" y="2625700"/>
            <a:ext cx="2214600" cy="178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Explain here your product or service</a:t>
            </a:r>
            <a:endParaRPr>
              <a:solidFill>
                <a:schemeClr val="dk1"/>
              </a:solidFill>
            </a:endParaRPr>
          </a:p>
          <a:p>
            <a:pPr marL="0" lvl="0" indent="0" algn="l" rtl="0">
              <a:spcBef>
                <a:spcPts val="0"/>
              </a:spcBef>
              <a:spcAft>
                <a:spcPts val="0"/>
              </a:spcAft>
              <a:buNone/>
            </a:pPr>
            <a:endParaRPr>
              <a:solidFill>
                <a:schemeClr val="dk1"/>
              </a:solidFill>
            </a:endParaRPr>
          </a:p>
          <a:p>
            <a:pPr marL="269999" lvl="0" indent="-196850" algn="l" rtl="0">
              <a:spcBef>
                <a:spcPts val="0"/>
              </a:spcBef>
              <a:spcAft>
                <a:spcPts val="0"/>
              </a:spcAft>
              <a:buSzPts val="1600"/>
              <a:buChar char="●"/>
            </a:pPr>
            <a:r>
              <a:rPr lang="en">
                <a:solidFill>
                  <a:schemeClr val="dk1"/>
                </a:solidFill>
              </a:rPr>
              <a:t>Characteristic</a:t>
            </a:r>
            <a:endParaRPr>
              <a:solidFill>
                <a:schemeClr val="dk1"/>
              </a:solidFill>
            </a:endParaRPr>
          </a:p>
          <a:p>
            <a:pPr marL="269999" lvl="0" indent="-196850" algn="l" rtl="0">
              <a:spcBef>
                <a:spcPts val="0"/>
              </a:spcBef>
              <a:spcAft>
                <a:spcPts val="0"/>
              </a:spcAft>
              <a:buSzPts val="1600"/>
              <a:buChar char="●"/>
            </a:pPr>
            <a:r>
              <a:rPr lang="en">
                <a:solidFill>
                  <a:schemeClr val="dk1"/>
                </a:solidFill>
              </a:rPr>
              <a:t>Characteristic</a:t>
            </a:r>
            <a:endParaRPr>
              <a:solidFill>
                <a:schemeClr val="dk1"/>
              </a:solidFill>
            </a:endParaRPr>
          </a:p>
          <a:p>
            <a:pPr marL="269999" lvl="0" indent="-196850" algn="l" rtl="0">
              <a:spcBef>
                <a:spcPts val="0"/>
              </a:spcBef>
              <a:spcAft>
                <a:spcPts val="0"/>
              </a:spcAft>
              <a:buSzPts val="1600"/>
              <a:buChar char="●"/>
            </a:pPr>
            <a:r>
              <a:rPr lang="en">
                <a:solidFill>
                  <a:schemeClr val="dk1"/>
                </a:solidFill>
              </a:rPr>
              <a:t>Characteristic</a:t>
            </a:r>
            <a:endParaRPr>
              <a:solidFill>
                <a:schemeClr val="dk1"/>
              </a:solidFill>
            </a:endParaRPr>
          </a:p>
        </p:txBody>
      </p:sp>
      <p:sp>
        <p:nvSpPr>
          <p:cNvPr id="1227" name="Google Shape;1227;p56"/>
          <p:cNvSpPr txBox="1">
            <a:spLocks noGrp="1"/>
          </p:cNvSpPr>
          <p:nvPr>
            <p:ph type="subTitle" idx="6"/>
          </p:nvPr>
        </p:nvSpPr>
        <p:spPr>
          <a:xfrm>
            <a:off x="6095475" y="2625700"/>
            <a:ext cx="2214600" cy="178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Explain here your product or service</a:t>
            </a:r>
            <a:endParaRPr>
              <a:solidFill>
                <a:schemeClr val="dk1"/>
              </a:solidFill>
            </a:endParaRPr>
          </a:p>
          <a:p>
            <a:pPr marL="0" lvl="0" indent="0" algn="l" rtl="0">
              <a:spcBef>
                <a:spcPts val="0"/>
              </a:spcBef>
              <a:spcAft>
                <a:spcPts val="0"/>
              </a:spcAft>
              <a:buNone/>
            </a:pPr>
            <a:endParaRPr>
              <a:solidFill>
                <a:schemeClr val="dk1"/>
              </a:solidFill>
            </a:endParaRPr>
          </a:p>
          <a:p>
            <a:pPr marL="269999" lvl="0" indent="-196850" algn="l" rtl="0">
              <a:spcBef>
                <a:spcPts val="0"/>
              </a:spcBef>
              <a:spcAft>
                <a:spcPts val="0"/>
              </a:spcAft>
              <a:buSzPts val="1600"/>
              <a:buChar char="●"/>
            </a:pPr>
            <a:r>
              <a:rPr lang="en">
                <a:solidFill>
                  <a:schemeClr val="dk1"/>
                </a:solidFill>
              </a:rPr>
              <a:t>Characteristic</a:t>
            </a:r>
            <a:endParaRPr>
              <a:solidFill>
                <a:schemeClr val="dk1"/>
              </a:solidFill>
            </a:endParaRPr>
          </a:p>
          <a:p>
            <a:pPr marL="269999" lvl="0" indent="-196850" algn="l" rtl="0">
              <a:spcBef>
                <a:spcPts val="0"/>
              </a:spcBef>
              <a:spcAft>
                <a:spcPts val="0"/>
              </a:spcAft>
              <a:buSzPts val="1600"/>
              <a:buChar char="●"/>
            </a:pPr>
            <a:r>
              <a:rPr lang="en">
                <a:solidFill>
                  <a:schemeClr val="dk1"/>
                </a:solidFill>
              </a:rPr>
              <a:t>Characteristic</a:t>
            </a:r>
            <a:endParaRPr>
              <a:solidFill>
                <a:schemeClr val="dk1"/>
              </a:solidFill>
            </a:endParaRPr>
          </a:p>
          <a:p>
            <a:pPr marL="269999" lvl="0" indent="-196850" algn="l" rtl="0">
              <a:spcBef>
                <a:spcPts val="0"/>
              </a:spcBef>
              <a:spcAft>
                <a:spcPts val="0"/>
              </a:spcAft>
              <a:buSzPts val="1600"/>
              <a:buChar char="●"/>
            </a:pPr>
            <a:r>
              <a:rPr lang="en">
                <a:solidFill>
                  <a:schemeClr val="dk1"/>
                </a:solidFill>
              </a:rPr>
              <a:t>Characteristic</a:t>
            </a:r>
            <a:endParaRPr>
              <a:solidFill>
                <a:schemeClr val="dk1"/>
              </a:solidFill>
            </a:endParaRPr>
          </a:p>
        </p:txBody>
      </p:sp>
      <p:sp>
        <p:nvSpPr>
          <p:cNvPr id="1228" name="Google Shape;1228;p56"/>
          <p:cNvSpPr txBox="1">
            <a:spLocks noGrp="1"/>
          </p:cNvSpPr>
          <p:nvPr>
            <p:ph type="title" idx="4294967295"/>
          </p:nvPr>
        </p:nvSpPr>
        <p:spPr>
          <a:xfrm>
            <a:off x="6178000" y="1652413"/>
            <a:ext cx="763800" cy="415800"/>
          </a:xfrm>
          <a:prstGeom prst="rect">
            <a:avLst/>
          </a:prstGeom>
        </p:spPr>
        <p:txBody>
          <a:bodyPr spcFirstLastPara="1" wrap="square" lIns="0" tIns="18000" rIns="0" bIns="18000" anchor="ctr" anchorCtr="0">
            <a:noAutofit/>
          </a:bodyPr>
          <a:lstStyle/>
          <a:p>
            <a:pPr marL="0" lvl="0" indent="0" algn="l" rtl="0">
              <a:spcBef>
                <a:spcPts val="0"/>
              </a:spcBef>
              <a:spcAft>
                <a:spcPts val="0"/>
              </a:spcAft>
              <a:buNone/>
            </a:pPr>
            <a:r>
              <a:rPr lang="en" sz="2300"/>
              <a:t>$20</a:t>
            </a:r>
            <a:endParaRPr sz="2300"/>
          </a:p>
        </p:txBody>
      </p:sp>
      <p:sp>
        <p:nvSpPr>
          <p:cNvPr id="1229" name="Google Shape;1229;p56"/>
          <p:cNvSpPr txBox="1">
            <a:spLocks noGrp="1"/>
          </p:cNvSpPr>
          <p:nvPr>
            <p:ph type="title" idx="4294967295"/>
          </p:nvPr>
        </p:nvSpPr>
        <p:spPr>
          <a:xfrm>
            <a:off x="3801875" y="1652413"/>
            <a:ext cx="763800" cy="415800"/>
          </a:xfrm>
          <a:prstGeom prst="rect">
            <a:avLst/>
          </a:prstGeom>
        </p:spPr>
        <p:txBody>
          <a:bodyPr spcFirstLastPara="1" wrap="square" lIns="0" tIns="18000" rIns="0" bIns="18000" anchor="ctr" anchorCtr="0">
            <a:noAutofit/>
          </a:bodyPr>
          <a:lstStyle/>
          <a:p>
            <a:pPr marL="0" lvl="0" indent="0" algn="l" rtl="0">
              <a:spcBef>
                <a:spcPts val="0"/>
              </a:spcBef>
              <a:spcAft>
                <a:spcPts val="0"/>
              </a:spcAft>
              <a:buNone/>
            </a:pPr>
            <a:r>
              <a:rPr lang="en" sz="2300"/>
              <a:t>$50</a:t>
            </a:r>
            <a:endParaRPr sz="2300"/>
          </a:p>
        </p:txBody>
      </p:sp>
      <p:sp>
        <p:nvSpPr>
          <p:cNvPr id="1230" name="Google Shape;1230;p56"/>
          <p:cNvSpPr txBox="1">
            <a:spLocks noGrp="1"/>
          </p:cNvSpPr>
          <p:nvPr>
            <p:ph type="title" idx="4294967295"/>
          </p:nvPr>
        </p:nvSpPr>
        <p:spPr>
          <a:xfrm>
            <a:off x="1411850" y="1652413"/>
            <a:ext cx="763800" cy="415800"/>
          </a:xfrm>
          <a:prstGeom prst="rect">
            <a:avLst/>
          </a:prstGeom>
        </p:spPr>
        <p:txBody>
          <a:bodyPr spcFirstLastPara="1" wrap="square" lIns="0" tIns="18000" rIns="0" bIns="18000" anchor="ctr" anchorCtr="0">
            <a:noAutofit/>
          </a:bodyPr>
          <a:lstStyle/>
          <a:p>
            <a:pPr marL="0" lvl="0" indent="0" algn="l" rtl="0">
              <a:spcBef>
                <a:spcPts val="0"/>
              </a:spcBef>
              <a:spcAft>
                <a:spcPts val="0"/>
              </a:spcAft>
              <a:buNone/>
            </a:pPr>
            <a:r>
              <a:rPr lang="en" sz="2300"/>
              <a:t>$99</a:t>
            </a:r>
            <a:endParaRPr sz="2300"/>
          </a:p>
        </p:txBody>
      </p:sp>
      <p:sp>
        <p:nvSpPr>
          <p:cNvPr id="1231" name="Google Shape;1231;p56"/>
          <p:cNvSpPr/>
          <p:nvPr/>
        </p:nvSpPr>
        <p:spPr>
          <a:xfrm rot="-5400000">
            <a:off x="3553963" y="2325863"/>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6"/>
          <p:cNvSpPr/>
          <p:nvPr/>
        </p:nvSpPr>
        <p:spPr>
          <a:xfrm rot="-5400000">
            <a:off x="5938288" y="2325863"/>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6"/>
          <p:cNvSpPr/>
          <p:nvPr/>
        </p:nvSpPr>
        <p:spPr>
          <a:xfrm rot="-5400000">
            <a:off x="1169638" y="2325863"/>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 name="Google Shape;1234;p56"/>
          <p:cNvGrpSpPr/>
          <p:nvPr/>
        </p:nvGrpSpPr>
        <p:grpSpPr>
          <a:xfrm>
            <a:off x="7572325" y="696025"/>
            <a:ext cx="866325" cy="315400"/>
            <a:chOff x="6008725" y="1231300"/>
            <a:chExt cx="866325" cy="315400"/>
          </a:xfrm>
        </p:grpSpPr>
        <p:sp>
          <p:nvSpPr>
            <p:cNvPr id="1235" name="Google Shape;1235;p56"/>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6"/>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6"/>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6"/>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6"/>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6"/>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6"/>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6"/>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 name="Google Shape;1256;p56"/>
          <p:cNvSpPr txBox="1">
            <a:spLocks noGrp="1"/>
          </p:cNvSpPr>
          <p:nvPr>
            <p:ph type="title"/>
          </p:nvPr>
        </p:nvSpPr>
        <p:spPr>
          <a:xfrm>
            <a:off x="596775" y="5335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PLANS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sp>
        <p:nvSpPr>
          <p:cNvPr id="1261" name="Google Shape;1261;p57"/>
          <p:cNvSpPr txBox="1">
            <a:spLocks noGrp="1"/>
          </p:cNvSpPr>
          <p:nvPr>
            <p:ph type="title"/>
          </p:nvPr>
        </p:nvSpPr>
        <p:spPr>
          <a:xfrm>
            <a:off x="606825" y="531250"/>
            <a:ext cx="8100000" cy="109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a:t>
            </a:r>
            <a:endParaRPr/>
          </a:p>
          <a:p>
            <a:pPr marL="0" lvl="0" indent="0" algn="l" rtl="0">
              <a:spcBef>
                <a:spcPts val="0"/>
              </a:spcBef>
              <a:spcAft>
                <a:spcPts val="0"/>
              </a:spcAft>
              <a:buNone/>
            </a:pPr>
            <a:r>
              <a:rPr lang="en"/>
              <a:t>A THOUSAND WORDS</a:t>
            </a:r>
            <a:endParaRPr/>
          </a:p>
        </p:txBody>
      </p:sp>
      <p:sp>
        <p:nvSpPr>
          <p:cNvPr id="1262" name="Google Shape;1262;p57"/>
          <p:cNvSpPr/>
          <p:nvPr/>
        </p:nvSpPr>
        <p:spPr>
          <a:xfrm rot="-5400000">
            <a:off x="8100052" y="3960052"/>
            <a:ext cx="58984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 name="Google Shape;1263;p57"/>
          <p:cNvGrpSpPr/>
          <p:nvPr/>
        </p:nvGrpSpPr>
        <p:grpSpPr>
          <a:xfrm>
            <a:off x="7572325" y="696025"/>
            <a:ext cx="866325" cy="315400"/>
            <a:chOff x="6008725" y="1231300"/>
            <a:chExt cx="866325" cy="315400"/>
          </a:xfrm>
        </p:grpSpPr>
        <p:sp>
          <p:nvSpPr>
            <p:cNvPr id="1264" name="Google Shape;1264;p57"/>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7"/>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7"/>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7"/>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7"/>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7"/>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7"/>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7"/>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7"/>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7"/>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7"/>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7"/>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7"/>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7"/>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7"/>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7"/>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7"/>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7"/>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7"/>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7"/>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7"/>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88"/>
        <p:cNvGrpSpPr/>
        <p:nvPr/>
      </p:nvGrpSpPr>
      <p:grpSpPr>
        <a:xfrm>
          <a:off x="0" y="0"/>
          <a:ext cx="0" cy="0"/>
          <a:chOff x="0" y="0"/>
          <a:chExt cx="0" cy="0"/>
        </a:xfrm>
      </p:grpSpPr>
      <p:sp>
        <p:nvSpPr>
          <p:cNvPr id="1289" name="Google Shape;1289;p58"/>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SALES AND DISTRIBUTION</a:t>
            </a:r>
            <a:endParaRPr/>
          </a:p>
        </p:txBody>
      </p:sp>
      <p:sp>
        <p:nvSpPr>
          <p:cNvPr id="1290" name="Google Shape;1290;p58"/>
          <p:cNvSpPr txBox="1">
            <a:spLocks noGrp="1"/>
          </p:cNvSpPr>
          <p:nvPr>
            <p:ph type="subTitle" idx="4294967295"/>
          </p:nvPr>
        </p:nvSpPr>
        <p:spPr>
          <a:xfrm>
            <a:off x="1627794" y="1676800"/>
            <a:ext cx="1155300" cy="360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solidFill>
                  <a:schemeClr val="accent1"/>
                </a:solidFill>
              </a:rPr>
              <a:t>Channel 1</a:t>
            </a:r>
            <a:endParaRPr b="1">
              <a:solidFill>
                <a:schemeClr val="accent1"/>
              </a:solidFill>
            </a:endParaRPr>
          </a:p>
        </p:txBody>
      </p:sp>
      <p:sp>
        <p:nvSpPr>
          <p:cNvPr id="1291" name="Google Shape;1291;p58"/>
          <p:cNvSpPr txBox="1">
            <a:spLocks noGrp="1"/>
          </p:cNvSpPr>
          <p:nvPr>
            <p:ph type="subTitle" idx="4294967295"/>
          </p:nvPr>
        </p:nvSpPr>
        <p:spPr>
          <a:xfrm>
            <a:off x="1627813" y="3095100"/>
            <a:ext cx="1155300" cy="360000"/>
          </a:xfrm>
          <a:prstGeom prst="rect">
            <a:avLst/>
          </a:prstGeom>
        </p:spPr>
        <p:txBody>
          <a:bodyPr spcFirstLastPara="1" wrap="square" lIns="91425" tIns="91425" rIns="91425" bIns="91425" anchor="t" anchorCtr="0">
            <a:noAutofit/>
          </a:bodyPr>
          <a:lstStyle/>
          <a:p>
            <a:pPr marL="0" marR="0" lvl="0" indent="0" algn="l" rtl="0">
              <a:spcBef>
                <a:spcPts val="0"/>
              </a:spcBef>
              <a:spcAft>
                <a:spcPts val="1600"/>
              </a:spcAft>
              <a:buNone/>
            </a:pPr>
            <a:r>
              <a:rPr lang="en" b="1">
                <a:solidFill>
                  <a:schemeClr val="accent1"/>
                </a:solidFill>
              </a:rPr>
              <a:t>Channel 3</a:t>
            </a:r>
            <a:endParaRPr b="1">
              <a:solidFill>
                <a:schemeClr val="accent1"/>
              </a:solidFill>
            </a:endParaRPr>
          </a:p>
        </p:txBody>
      </p:sp>
      <p:sp>
        <p:nvSpPr>
          <p:cNvPr id="1292" name="Google Shape;1292;p58"/>
          <p:cNvSpPr txBox="1">
            <a:spLocks noGrp="1"/>
          </p:cNvSpPr>
          <p:nvPr>
            <p:ph type="subTitle" idx="4294967295"/>
          </p:nvPr>
        </p:nvSpPr>
        <p:spPr>
          <a:xfrm>
            <a:off x="6360919" y="1676800"/>
            <a:ext cx="1155300" cy="360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b="1">
                <a:solidFill>
                  <a:schemeClr val="accent1"/>
                </a:solidFill>
              </a:rPr>
              <a:t>Channel 2</a:t>
            </a:r>
            <a:endParaRPr b="1">
              <a:solidFill>
                <a:schemeClr val="accent1"/>
              </a:solidFill>
            </a:endParaRPr>
          </a:p>
          <a:p>
            <a:pPr marL="0" lvl="0" indent="0" algn="r" rtl="0">
              <a:spcBef>
                <a:spcPts val="1600"/>
              </a:spcBef>
              <a:spcAft>
                <a:spcPts val="1600"/>
              </a:spcAft>
              <a:buNone/>
            </a:pPr>
            <a:endParaRPr b="1">
              <a:solidFill>
                <a:schemeClr val="accent1"/>
              </a:solidFill>
            </a:endParaRPr>
          </a:p>
        </p:txBody>
      </p:sp>
      <p:sp>
        <p:nvSpPr>
          <p:cNvPr id="1293" name="Google Shape;1293;p58"/>
          <p:cNvSpPr txBox="1">
            <a:spLocks noGrp="1"/>
          </p:cNvSpPr>
          <p:nvPr>
            <p:ph type="subTitle" idx="4294967295"/>
          </p:nvPr>
        </p:nvSpPr>
        <p:spPr>
          <a:xfrm>
            <a:off x="6360919" y="3095100"/>
            <a:ext cx="1155300" cy="360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b="1">
                <a:solidFill>
                  <a:schemeClr val="accent1"/>
                </a:solidFill>
              </a:rPr>
              <a:t>Channel 4</a:t>
            </a:r>
            <a:endParaRPr b="1">
              <a:solidFill>
                <a:schemeClr val="accent1"/>
              </a:solidFill>
            </a:endParaRPr>
          </a:p>
        </p:txBody>
      </p:sp>
      <p:sp>
        <p:nvSpPr>
          <p:cNvPr id="1294" name="Google Shape;1294;p58"/>
          <p:cNvSpPr txBox="1"/>
          <p:nvPr/>
        </p:nvSpPr>
        <p:spPr>
          <a:xfrm>
            <a:off x="1627788" y="2074250"/>
            <a:ext cx="1494000" cy="748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Karla"/>
                <a:ea typeface="Karla"/>
                <a:cs typeface="Karla"/>
                <a:sym typeface="Karla"/>
              </a:rPr>
              <a:t>Jupiter is the biggest planet</a:t>
            </a:r>
            <a:endParaRPr>
              <a:solidFill>
                <a:schemeClr val="dk1"/>
              </a:solidFill>
              <a:latin typeface="Karla"/>
              <a:ea typeface="Karla"/>
              <a:cs typeface="Karla"/>
              <a:sym typeface="Karla"/>
            </a:endParaRPr>
          </a:p>
        </p:txBody>
      </p:sp>
      <p:sp>
        <p:nvSpPr>
          <p:cNvPr id="1295" name="Google Shape;1295;p58"/>
          <p:cNvSpPr txBox="1"/>
          <p:nvPr/>
        </p:nvSpPr>
        <p:spPr>
          <a:xfrm>
            <a:off x="6022213" y="2074250"/>
            <a:ext cx="1494000" cy="748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Karla"/>
                <a:ea typeface="Karla"/>
                <a:cs typeface="Karla"/>
                <a:sym typeface="Karla"/>
              </a:rPr>
              <a:t>Venus has a beautiful name</a:t>
            </a:r>
            <a:endParaRPr>
              <a:solidFill>
                <a:schemeClr val="dk1"/>
              </a:solidFill>
              <a:latin typeface="Karla"/>
              <a:ea typeface="Karla"/>
              <a:cs typeface="Karla"/>
              <a:sym typeface="Karla"/>
            </a:endParaRPr>
          </a:p>
          <a:p>
            <a:pPr marL="0" lvl="0" indent="0" algn="r" rtl="0">
              <a:spcBef>
                <a:spcPts val="0"/>
              </a:spcBef>
              <a:spcAft>
                <a:spcPts val="0"/>
              </a:spcAft>
              <a:buNone/>
            </a:pPr>
            <a:endParaRPr>
              <a:solidFill>
                <a:schemeClr val="dk1"/>
              </a:solidFill>
              <a:latin typeface="Karla"/>
              <a:ea typeface="Karla"/>
              <a:cs typeface="Karla"/>
              <a:sym typeface="Karla"/>
            </a:endParaRPr>
          </a:p>
        </p:txBody>
      </p:sp>
      <p:sp>
        <p:nvSpPr>
          <p:cNvPr id="1296" name="Google Shape;1296;p58"/>
          <p:cNvSpPr txBox="1"/>
          <p:nvPr/>
        </p:nvSpPr>
        <p:spPr>
          <a:xfrm>
            <a:off x="1627788" y="3492550"/>
            <a:ext cx="1494000" cy="748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Karla"/>
                <a:ea typeface="Karla"/>
                <a:cs typeface="Karla"/>
                <a:sym typeface="Karla"/>
              </a:rPr>
              <a:t>Mars is red and a cold place </a:t>
            </a:r>
            <a:endParaRPr>
              <a:solidFill>
                <a:schemeClr val="dk1"/>
              </a:solidFill>
              <a:latin typeface="Karla"/>
              <a:ea typeface="Karla"/>
              <a:cs typeface="Karla"/>
              <a:sym typeface="Karla"/>
            </a:endParaRPr>
          </a:p>
          <a:p>
            <a:pPr marL="0" lvl="0" indent="0" algn="l" rtl="0">
              <a:spcBef>
                <a:spcPts val="0"/>
              </a:spcBef>
              <a:spcAft>
                <a:spcPts val="0"/>
              </a:spcAft>
              <a:buNone/>
            </a:pPr>
            <a:endParaRPr>
              <a:solidFill>
                <a:schemeClr val="dk1"/>
              </a:solidFill>
              <a:latin typeface="Karla"/>
              <a:ea typeface="Karla"/>
              <a:cs typeface="Karla"/>
              <a:sym typeface="Karla"/>
            </a:endParaRPr>
          </a:p>
        </p:txBody>
      </p:sp>
      <p:sp>
        <p:nvSpPr>
          <p:cNvPr id="1297" name="Google Shape;1297;p58"/>
          <p:cNvSpPr txBox="1"/>
          <p:nvPr/>
        </p:nvSpPr>
        <p:spPr>
          <a:xfrm flipH="1">
            <a:off x="6022212" y="3492550"/>
            <a:ext cx="1494000" cy="748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Karla"/>
                <a:ea typeface="Karla"/>
                <a:cs typeface="Karla"/>
                <a:sym typeface="Karla"/>
              </a:rPr>
              <a:t>Earth is where we live on</a:t>
            </a:r>
            <a:endParaRPr>
              <a:solidFill>
                <a:schemeClr val="dk1"/>
              </a:solidFill>
              <a:latin typeface="Karla"/>
              <a:ea typeface="Karla"/>
              <a:cs typeface="Karla"/>
              <a:sym typeface="Karla"/>
            </a:endParaRPr>
          </a:p>
        </p:txBody>
      </p:sp>
      <p:sp>
        <p:nvSpPr>
          <p:cNvPr id="1298" name="Google Shape;1298;p58"/>
          <p:cNvSpPr/>
          <p:nvPr/>
        </p:nvSpPr>
        <p:spPr>
          <a:xfrm>
            <a:off x="7592400" y="186195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8"/>
          <p:cNvSpPr/>
          <p:nvPr/>
        </p:nvSpPr>
        <p:spPr>
          <a:xfrm>
            <a:off x="7592400" y="3268775"/>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8"/>
          <p:cNvSpPr/>
          <p:nvPr/>
        </p:nvSpPr>
        <p:spPr>
          <a:xfrm>
            <a:off x="1483175" y="186195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8"/>
          <p:cNvSpPr/>
          <p:nvPr/>
        </p:nvSpPr>
        <p:spPr>
          <a:xfrm>
            <a:off x="1483175" y="3268775"/>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 name="Google Shape;1302;p58"/>
          <p:cNvGrpSpPr/>
          <p:nvPr/>
        </p:nvGrpSpPr>
        <p:grpSpPr>
          <a:xfrm>
            <a:off x="3511800" y="1829200"/>
            <a:ext cx="2120400" cy="2138300"/>
            <a:chOff x="3511800" y="1829200"/>
            <a:chExt cx="2120400" cy="2138300"/>
          </a:xfrm>
        </p:grpSpPr>
        <p:sp>
          <p:nvSpPr>
            <p:cNvPr id="1303" name="Google Shape;1303;p58"/>
            <p:cNvSpPr/>
            <p:nvPr/>
          </p:nvSpPr>
          <p:spPr>
            <a:xfrm>
              <a:off x="3511800" y="1829200"/>
              <a:ext cx="720000" cy="7200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8"/>
            <p:cNvSpPr/>
            <p:nvPr/>
          </p:nvSpPr>
          <p:spPr>
            <a:xfrm>
              <a:off x="4912200" y="1829200"/>
              <a:ext cx="720000" cy="7200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8"/>
            <p:cNvSpPr/>
            <p:nvPr/>
          </p:nvSpPr>
          <p:spPr>
            <a:xfrm>
              <a:off x="3511800" y="3247500"/>
              <a:ext cx="720000" cy="7200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8"/>
            <p:cNvSpPr/>
            <p:nvPr/>
          </p:nvSpPr>
          <p:spPr>
            <a:xfrm>
              <a:off x="4912200" y="3247500"/>
              <a:ext cx="720000" cy="720000"/>
            </a:xfrm>
            <a:prstGeom prst="roundRect">
              <a:avLst>
                <a:gd name="adj" fmla="val 22687"/>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7" name="Google Shape;1307;p58"/>
            <p:cNvCxnSpPr>
              <a:stCxn id="1303" idx="3"/>
              <a:endCxn id="1304" idx="1"/>
            </p:cNvCxnSpPr>
            <p:nvPr/>
          </p:nvCxnSpPr>
          <p:spPr>
            <a:xfrm>
              <a:off x="4231800" y="2189200"/>
              <a:ext cx="680400" cy="0"/>
            </a:xfrm>
            <a:prstGeom prst="straightConnector1">
              <a:avLst/>
            </a:prstGeom>
            <a:noFill/>
            <a:ln w="9525" cap="flat" cmpd="sng">
              <a:solidFill>
                <a:schemeClr val="dk1"/>
              </a:solidFill>
              <a:prstDash val="solid"/>
              <a:round/>
              <a:headEnd type="none" w="med" len="med"/>
              <a:tailEnd type="none" w="med" len="med"/>
            </a:ln>
          </p:spPr>
        </p:cxnSp>
        <p:cxnSp>
          <p:nvCxnSpPr>
            <p:cNvPr id="1308" name="Google Shape;1308;p58"/>
            <p:cNvCxnSpPr>
              <a:stCxn id="1305" idx="3"/>
              <a:endCxn id="1306" idx="1"/>
            </p:cNvCxnSpPr>
            <p:nvPr/>
          </p:nvCxnSpPr>
          <p:spPr>
            <a:xfrm>
              <a:off x="4231800" y="3607500"/>
              <a:ext cx="680400" cy="0"/>
            </a:xfrm>
            <a:prstGeom prst="straightConnector1">
              <a:avLst/>
            </a:prstGeom>
            <a:noFill/>
            <a:ln w="9525" cap="flat" cmpd="sng">
              <a:solidFill>
                <a:schemeClr val="dk1"/>
              </a:solidFill>
              <a:prstDash val="solid"/>
              <a:round/>
              <a:headEnd type="none" w="med" len="med"/>
              <a:tailEnd type="none" w="med" len="med"/>
            </a:ln>
          </p:spPr>
        </p:cxnSp>
        <p:cxnSp>
          <p:nvCxnSpPr>
            <p:cNvPr id="1309" name="Google Shape;1309;p58"/>
            <p:cNvCxnSpPr/>
            <p:nvPr/>
          </p:nvCxnSpPr>
          <p:spPr>
            <a:xfrm flipH="1">
              <a:off x="5272200" y="2546450"/>
              <a:ext cx="1800" cy="351900"/>
            </a:xfrm>
            <a:prstGeom prst="straightConnector1">
              <a:avLst/>
            </a:prstGeom>
            <a:noFill/>
            <a:ln w="9525" cap="flat" cmpd="sng">
              <a:solidFill>
                <a:schemeClr val="dk1"/>
              </a:solidFill>
              <a:prstDash val="solid"/>
              <a:round/>
              <a:headEnd type="none" w="med" len="med"/>
              <a:tailEnd type="none" w="med" len="med"/>
            </a:ln>
          </p:spPr>
        </p:cxnSp>
        <p:cxnSp>
          <p:nvCxnSpPr>
            <p:cNvPr id="1310" name="Google Shape;1310;p58"/>
            <p:cNvCxnSpPr>
              <a:stCxn id="1305" idx="0"/>
              <a:endCxn id="1311" idx="1"/>
            </p:cNvCxnSpPr>
            <p:nvPr/>
          </p:nvCxnSpPr>
          <p:spPr>
            <a:xfrm rot="10800000">
              <a:off x="3871800" y="2898300"/>
              <a:ext cx="0" cy="349200"/>
            </a:xfrm>
            <a:prstGeom prst="straightConnector1">
              <a:avLst/>
            </a:prstGeom>
            <a:noFill/>
            <a:ln w="9525" cap="flat" cmpd="sng">
              <a:solidFill>
                <a:schemeClr val="dk1"/>
              </a:solidFill>
              <a:prstDash val="solid"/>
              <a:round/>
              <a:headEnd type="none" w="med" len="med"/>
              <a:tailEnd type="none" w="med" len="med"/>
            </a:ln>
          </p:spPr>
        </p:cxnSp>
        <p:cxnSp>
          <p:nvCxnSpPr>
            <p:cNvPr id="1312" name="Google Shape;1312;p58"/>
            <p:cNvCxnSpPr/>
            <p:nvPr/>
          </p:nvCxnSpPr>
          <p:spPr>
            <a:xfrm>
              <a:off x="3871800" y="2898350"/>
              <a:ext cx="1400400" cy="0"/>
            </a:xfrm>
            <a:prstGeom prst="straightConnector1">
              <a:avLst/>
            </a:prstGeom>
            <a:noFill/>
            <a:ln w="9525" cap="flat" cmpd="sng">
              <a:solidFill>
                <a:schemeClr val="dk1"/>
              </a:solidFill>
              <a:prstDash val="solid"/>
              <a:round/>
              <a:headEnd type="none" w="med" len="med"/>
              <a:tailEnd type="none" w="med" len="med"/>
            </a:ln>
          </p:spPr>
        </p:cxnSp>
        <p:grpSp>
          <p:nvGrpSpPr>
            <p:cNvPr id="1313" name="Google Shape;1313;p58"/>
            <p:cNvGrpSpPr/>
            <p:nvPr/>
          </p:nvGrpSpPr>
          <p:grpSpPr>
            <a:xfrm>
              <a:off x="3611964" y="3412524"/>
              <a:ext cx="519663" cy="389961"/>
              <a:chOff x="1817317" y="2480330"/>
              <a:chExt cx="350958" cy="263043"/>
            </a:xfrm>
          </p:grpSpPr>
          <p:sp>
            <p:nvSpPr>
              <p:cNvPr id="1314" name="Google Shape;1314;p5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 name="Google Shape;1319;p58"/>
            <p:cNvGrpSpPr/>
            <p:nvPr/>
          </p:nvGrpSpPr>
          <p:grpSpPr>
            <a:xfrm>
              <a:off x="5041589" y="3395111"/>
              <a:ext cx="463012" cy="424786"/>
              <a:chOff x="2312623" y="2468584"/>
              <a:chExt cx="312698" cy="286534"/>
            </a:xfrm>
          </p:grpSpPr>
          <p:sp>
            <p:nvSpPr>
              <p:cNvPr id="1320" name="Google Shape;1320;p5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58"/>
            <p:cNvGrpSpPr/>
            <p:nvPr/>
          </p:nvGrpSpPr>
          <p:grpSpPr>
            <a:xfrm>
              <a:off x="3589791" y="1937468"/>
              <a:ext cx="564013" cy="503449"/>
              <a:chOff x="855096" y="1504485"/>
              <a:chExt cx="380910" cy="339594"/>
            </a:xfrm>
          </p:grpSpPr>
          <p:sp>
            <p:nvSpPr>
              <p:cNvPr id="1324" name="Google Shape;1324;p5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 name="Google Shape;1329;p58"/>
            <p:cNvGrpSpPr/>
            <p:nvPr/>
          </p:nvGrpSpPr>
          <p:grpSpPr>
            <a:xfrm>
              <a:off x="5012423" y="1928194"/>
              <a:ext cx="521360" cy="521993"/>
              <a:chOff x="1819576" y="1511679"/>
              <a:chExt cx="352103" cy="352103"/>
            </a:xfrm>
          </p:grpSpPr>
          <p:sp>
            <p:nvSpPr>
              <p:cNvPr id="1330" name="Google Shape;1330;p5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4" name="Google Shape;1334;p58"/>
          <p:cNvGrpSpPr/>
          <p:nvPr/>
        </p:nvGrpSpPr>
        <p:grpSpPr>
          <a:xfrm>
            <a:off x="7572325" y="696025"/>
            <a:ext cx="866325" cy="315400"/>
            <a:chOff x="6008725" y="1231300"/>
            <a:chExt cx="866325" cy="315400"/>
          </a:xfrm>
        </p:grpSpPr>
        <p:sp>
          <p:nvSpPr>
            <p:cNvPr id="1335" name="Google Shape;1335;p58"/>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8"/>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8"/>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8"/>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8"/>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8"/>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8"/>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8"/>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8"/>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8"/>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8"/>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8"/>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8"/>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8"/>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8"/>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8"/>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8"/>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8"/>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8"/>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8"/>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8"/>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59"/>
        <p:cNvGrpSpPr/>
        <p:nvPr/>
      </p:nvGrpSpPr>
      <p:grpSpPr>
        <a:xfrm>
          <a:off x="0" y="0"/>
          <a:ext cx="0" cy="0"/>
          <a:chOff x="0" y="0"/>
          <a:chExt cx="0" cy="0"/>
        </a:xfrm>
      </p:grpSpPr>
      <p:sp>
        <p:nvSpPr>
          <p:cNvPr id="1360" name="Google Shape;1360;p59"/>
          <p:cNvSpPr txBox="1">
            <a:spLocks noGrp="1"/>
          </p:cNvSpPr>
          <p:nvPr>
            <p:ph type="title"/>
          </p:nvPr>
        </p:nvSpPr>
        <p:spPr>
          <a:xfrm>
            <a:off x="605963" y="535125"/>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ADVERTISING AND PROMOTION</a:t>
            </a:r>
            <a:endParaRPr/>
          </a:p>
        </p:txBody>
      </p:sp>
      <p:sp>
        <p:nvSpPr>
          <p:cNvPr id="1361" name="Google Shape;1361;p59"/>
          <p:cNvSpPr txBox="1">
            <a:spLocks noGrp="1"/>
          </p:cNvSpPr>
          <p:nvPr>
            <p:ph type="subTitle" idx="1"/>
          </p:nvPr>
        </p:nvSpPr>
        <p:spPr>
          <a:xfrm>
            <a:off x="540000" y="2838475"/>
            <a:ext cx="2455200" cy="3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Advertising</a:t>
            </a:r>
            <a:endParaRPr/>
          </a:p>
        </p:txBody>
      </p:sp>
      <p:sp>
        <p:nvSpPr>
          <p:cNvPr id="1362" name="Google Shape;1362;p59"/>
          <p:cNvSpPr txBox="1">
            <a:spLocks noGrp="1"/>
          </p:cNvSpPr>
          <p:nvPr>
            <p:ph type="subTitle" idx="2"/>
          </p:nvPr>
        </p:nvSpPr>
        <p:spPr>
          <a:xfrm>
            <a:off x="3351625" y="2838475"/>
            <a:ext cx="2455200" cy="3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a:t>
            </a:r>
            <a:endParaRPr/>
          </a:p>
        </p:txBody>
      </p:sp>
      <p:sp>
        <p:nvSpPr>
          <p:cNvPr id="1363" name="Google Shape;1363;p59"/>
          <p:cNvSpPr txBox="1">
            <a:spLocks noGrp="1"/>
          </p:cNvSpPr>
          <p:nvPr>
            <p:ph type="subTitle" idx="3"/>
          </p:nvPr>
        </p:nvSpPr>
        <p:spPr>
          <a:xfrm>
            <a:off x="6163250" y="2838475"/>
            <a:ext cx="2455200" cy="3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Online</a:t>
            </a:r>
            <a:endParaRPr/>
          </a:p>
        </p:txBody>
      </p:sp>
      <p:sp>
        <p:nvSpPr>
          <p:cNvPr id="1364" name="Google Shape;1364;p59"/>
          <p:cNvSpPr txBox="1">
            <a:spLocks noGrp="1"/>
          </p:cNvSpPr>
          <p:nvPr>
            <p:ph type="subTitle" idx="4"/>
          </p:nvPr>
        </p:nvSpPr>
        <p:spPr>
          <a:xfrm>
            <a:off x="540000" y="3273025"/>
            <a:ext cx="24552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365" name="Google Shape;1365;p59"/>
          <p:cNvSpPr txBox="1">
            <a:spLocks noGrp="1"/>
          </p:cNvSpPr>
          <p:nvPr>
            <p:ph type="subTitle" idx="5"/>
          </p:nvPr>
        </p:nvSpPr>
        <p:spPr>
          <a:xfrm>
            <a:off x="3351625" y="3273025"/>
            <a:ext cx="24552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very cold place</a:t>
            </a:r>
            <a:endParaRPr/>
          </a:p>
        </p:txBody>
      </p:sp>
      <p:sp>
        <p:nvSpPr>
          <p:cNvPr id="1366" name="Google Shape;1366;p59"/>
          <p:cNvSpPr txBox="1">
            <a:spLocks noGrp="1"/>
          </p:cNvSpPr>
          <p:nvPr>
            <p:ph type="subTitle" idx="6"/>
          </p:nvPr>
        </p:nvSpPr>
        <p:spPr>
          <a:xfrm>
            <a:off x="6163250" y="3273025"/>
            <a:ext cx="24552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grpSp>
        <p:nvGrpSpPr>
          <p:cNvPr id="1367" name="Google Shape;1367;p59"/>
          <p:cNvGrpSpPr/>
          <p:nvPr/>
        </p:nvGrpSpPr>
        <p:grpSpPr>
          <a:xfrm>
            <a:off x="1599875" y="1624438"/>
            <a:ext cx="352625" cy="74500"/>
            <a:chOff x="1599875" y="1711450"/>
            <a:chExt cx="352625" cy="74500"/>
          </a:xfrm>
        </p:grpSpPr>
        <p:sp>
          <p:nvSpPr>
            <p:cNvPr id="1368" name="Google Shape;1368;p59"/>
            <p:cNvSpPr/>
            <p:nvPr/>
          </p:nvSpPr>
          <p:spPr>
            <a:xfrm>
              <a:off x="1599875" y="1711450"/>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9"/>
            <p:cNvSpPr/>
            <p:nvPr/>
          </p:nvSpPr>
          <p:spPr>
            <a:xfrm>
              <a:off x="1744275" y="1711450"/>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9"/>
            <p:cNvSpPr/>
            <p:nvPr/>
          </p:nvSpPr>
          <p:spPr>
            <a:xfrm>
              <a:off x="1888650" y="1711450"/>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59"/>
          <p:cNvGrpSpPr/>
          <p:nvPr/>
        </p:nvGrpSpPr>
        <p:grpSpPr>
          <a:xfrm>
            <a:off x="7204300" y="1624438"/>
            <a:ext cx="352625" cy="74500"/>
            <a:chOff x="7204300" y="1711450"/>
            <a:chExt cx="352625" cy="74500"/>
          </a:xfrm>
        </p:grpSpPr>
        <p:sp>
          <p:nvSpPr>
            <p:cNvPr id="1372" name="Google Shape;1372;p59"/>
            <p:cNvSpPr/>
            <p:nvPr/>
          </p:nvSpPr>
          <p:spPr>
            <a:xfrm>
              <a:off x="7204300" y="1711450"/>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9"/>
            <p:cNvSpPr/>
            <p:nvPr/>
          </p:nvSpPr>
          <p:spPr>
            <a:xfrm>
              <a:off x="7348700" y="1711450"/>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9"/>
            <p:cNvSpPr/>
            <p:nvPr/>
          </p:nvSpPr>
          <p:spPr>
            <a:xfrm>
              <a:off x="7493075" y="1711450"/>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59"/>
          <p:cNvGrpSpPr/>
          <p:nvPr/>
        </p:nvGrpSpPr>
        <p:grpSpPr>
          <a:xfrm>
            <a:off x="1407600" y="1900425"/>
            <a:ext cx="720000" cy="720000"/>
            <a:chOff x="651275" y="1824225"/>
            <a:chExt cx="720000" cy="720000"/>
          </a:xfrm>
        </p:grpSpPr>
        <p:sp>
          <p:nvSpPr>
            <p:cNvPr id="1376" name="Google Shape;1376;p59"/>
            <p:cNvSpPr/>
            <p:nvPr/>
          </p:nvSpPr>
          <p:spPr>
            <a:xfrm>
              <a:off x="651275" y="1824225"/>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 name="Google Shape;1377;p59"/>
            <p:cNvGrpSpPr/>
            <p:nvPr/>
          </p:nvGrpSpPr>
          <p:grpSpPr>
            <a:xfrm>
              <a:off x="734571" y="1936825"/>
              <a:ext cx="553418" cy="517236"/>
              <a:chOff x="1748582" y="3372635"/>
              <a:chExt cx="359269" cy="335780"/>
            </a:xfrm>
          </p:grpSpPr>
          <p:sp>
            <p:nvSpPr>
              <p:cNvPr id="1378" name="Google Shape;1378;p5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 name="Google Shape;1379;p59"/>
              <p:cNvGrpSpPr/>
              <p:nvPr/>
            </p:nvGrpSpPr>
            <p:grpSpPr>
              <a:xfrm>
                <a:off x="1748582" y="3372635"/>
                <a:ext cx="333520" cy="335780"/>
                <a:chOff x="1748582" y="3372635"/>
                <a:chExt cx="333520" cy="335780"/>
              </a:xfrm>
            </p:grpSpPr>
            <p:sp>
              <p:nvSpPr>
                <p:cNvPr id="1380" name="Google Shape;1380;p5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83" name="Google Shape;1383;p59"/>
          <p:cNvGrpSpPr/>
          <p:nvPr/>
        </p:nvGrpSpPr>
        <p:grpSpPr>
          <a:xfrm>
            <a:off x="7030850" y="1900425"/>
            <a:ext cx="720000" cy="720000"/>
            <a:chOff x="6255675" y="1824225"/>
            <a:chExt cx="720000" cy="720000"/>
          </a:xfrm>
        </p:grpSpPr>
        <p:sp>
          <p:nvSpPr>
            <p:cNvPr id="1384" name="Google Shape;1384;p59"/>
            <p:cNvSpPr/>
            <p:nvPr/>
          </p:nvSpPr>
          <p:spPr>
            <a:xfrm>
              <a:off x="6255675" y="1824225"/>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 name="Google Shape;1385;p59"/>
            <p:cNvGrpSpPr/>
            <p:nvPr/>
          </p:nvGrpSpPr>
          <p:grpSpPr>
            <a:xfrm>
              <a:off x="6338942" y="1949155"/>
              <a:ext cx="553331" cy="504954"/>
              <a:chOff x="1958520" y="2302574"/>
              <a:chExt cx="359213" cy="327807"/>
            </a:xfrm>
          </p:grpSpPr>
          <p:sp>
            <p:nvSpPr>
              <p:cNvPr id="1386" name="Google Shape;1386;p5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9" name="Google Shape;1389;p59"/>
          <p:cNvGrpSpPr/>
          <p:nvPr/>
        </p:nvGrpSpPr>
        <p:grpSpPr>
          <a:xfrm>
            <a:off x="4402075" y="1624438"/>
            <a:ext cx="352625" cy="74500"/>
            <a:chOff x="4402075" y="1711450"/>
            <a:chExt cx="352625" cy="74500"/>
          </a:xfrm>
        </p:grpSpPr>
        <p:sp>
          <p:nvSpPr>
            <p:cNvPr id="1390" name="Google Shape;1390;p59"/>
            <p:cNvSpPr/>
            <p:nvPr/>
          </p:nvSpPr>
          <p:spPr>
            <a:xfrm>
              <a:off x="4402075" y="1711450"/>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9"/>
            <p:cNvSpPr/>
            <p:nvPr/>
          </p:nvSpPr>
          <p:spPr>
            <a:xfrm>
              <a:off x="4546475" y="1711450"/>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9"/>
            <p:cNvSpPr/>
            <p:nvPr/>
          </p:nvSpPr>
          <p:spPr>
            <a:xfrm>
              <a:off x="4690850" y="1711450"/>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 name="Google Shape;1393;p59"/>
          <p:cNvGrpSpPr/>
          <p:nvPr/>
        </p:nvGrpSpPr>
        <p:grpSpPr>
          <a:xfrm>
            <a:off x="4212000" y="1900425"/>
            <a:ext cx="720000" cy="720000"/>
            <a:chOff x="3453475" y="1824225"/>
            <a:chExt cx="720000" cy="720000"/>
          </a:xfrm>
        </p:grpSpPr>
        <p:sp>
          <p:nvSpPr>
            <p:cNvPr id="1394" name="Google Shape;1394;p59"/>
            <p:cNvSpPr/>
            <p:nvPr/>
          </p:nvSpPr>
          <p:spPr>
            <a:xfrm>
              <a:off x="3453475" y="1824225"/>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 name="Google Shape;1395;p59"/>
            <p:cNvGrpSpPr/>
            <p:nvPr/>
          </p:nvGrpSpPr>
          <p:grpSpPr>
            <a:xfrm>
              <a:off x="3543749" y="1914138"/>
              <a:ext cx="539445" cy="539984"/>
              <a:chOff x="3094217" y="1976585"/>
              <a:chExt cx="350198" cy="350548"/>
            </a:xfrm>
          </p:grpSpPr>
          <p:sp>
            <p:nvSpPr>
              <p:cNvPr id="1396" name="Google Shape;1396;p5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12"/>
        <p:cNvGrpSpPr/>
        <p:nvPr/>
      </p:nvGrpSpPr>
      <p:grpSpPr>
        <a:xfrm>
          <a:off x="0" y="0"/>
          <a:ext cx="0" cy="0"/>
          <a:chOff x="0" y="0"/>
          <a:chExt cx="0" cy="0"/>
        </a:xfrm>
      </p:grpSpPr>
      <p:grpSp>
        <p:nvGrpSpPr>
          <p:cNvPr id="1413" name="Google Shape;1413;p60"/>
          <p:cNvGrpSpPr/>
          <p:nvPr/>
        </p:nvGrpSpPr>
        <p:grpSpPr>
          <a:xfrm>
            <a:off x="2004033" y="1428431"/>
            <a:ext cx="5150276" cy="2743740"/>
            <a:chOff x="233350" y="949250"/>
            <a:chExt cx="7137300" cy="3802300"/>
          </a:xfrm>
        </p:grpSpPr>
        <p:sp>
          <p:nvSpPr>
            <p:cNvPr id="1414" name="Google Shape;1414;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FCFCF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 name="Google Shape;1465;p60"/>
          <p:cNvSpPr txBox="1">
            <a:spLocks noGrp="1"/>
          </p:cNvSpPr>
          <p:nvPr>
            <p:ph type="title"/>
          </p:nvPr>
        </p:nvSpPr>
        <p:spPr>
          <a:xfrm>
            <a:off x="529225" y="532775"/>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MAP</a:t>
            </a:r>
            <a:endParaRPr/>
          </a:p>
        </p:txBody>
      </p:sp>
      <p:sp>
        <p:nvSpPr>
          <p:cNvPr id="1466" name="Google Shape;1466;p60"/>
          <p:cNvSpPr txBox="1">
            <a:spLocks noGrp="1"/>
          </p:cNvSpPr>
          <p:nvPr>
            <p:ph type="subTitle" idx="4294967295"/>
          </p:nvPr>
        </p:nvSpPr>
        <p:spPr>
          <a:xfrm>
            <a:off x="630000" y="3033525"/>
            <a:ext cx="1800000" cy="720000"/>
          </a:xfrm>
          <a:prstGeom prst="rect">
            <a:avLst/>
          </a:prstGeom>
          <a:noFill/>
        </p:spPr>
        <p:txBody>
          <a:bodyPr spcFirstLastPara="1" wrap="square" lIns="162000" tIns="91425" rIns="90000" bIns="91425" anchor="t" anchorCtr="0">
            <a:noAutofit/>
          </a:bodyPr>
          <a:lstStyle/>
          <a:p>
            <a:pPr marL="0" lvl="0" indent="0" algn="l" rtl="0">
              <a:lnSpc>
                <a:spcPct val="100000"/>
              </a:lnSpc>
              <a:spcBef>
                <a:spcPts val="0"/>
              </a:spcBef>
              <a:spcAft>
                <a:spcPts val="0"/>
              </a:spcAft>
              <a:buNone/>
            </a:pPr>
            <a:r>
              <a:rPr lang="en">
                <a:solidFill>
                  <a:schemeClr val="dk1"/>
                </a:solidFill>
              </a:rPr>
              <a:t>Neptune is the farthest planet from the Sun</a:t>
            </a:r>
            <a:endParaRPr>
              <a:solidFill>
                <a:schemeClr val="dk1"/>
              </a:solidFill>
            </a:endParaRPr>
          </a:p>
        </p:txBody>
      </p:sp>
      <p:sp>
        <p:nvSpPr>
          <p:cNvPr id="1467" name="Google Shape;1467;p60"/>
          <p:cNvSpPr txBox="1">
            <a:spLocks noGrp="1"/>
          </p:cNvSpPr>
          <p:nvPr>
            <p:ph type="subTitle" idx="4294967295"/>
          </p:nvPr>
        </p:nvSpPr>
        <p:spPr>
          <a:xfrm>
            <a:off x="4755650" y="3733650"/>
            <a:ext cx="1800000" cy="720000"/>
          </a:xfrm>
          <a:prstGeom prst="rect">
            <a:avLst/>
          </a:prstGeom>
          <a:noFill/>
        </p:spPr>
        <p:txBody>
          <a:bodyPr spcFirstLastPara="1" wrap="square" lIns="162000" tIns="91425" rIns="90000" bIns="91425" anchor="ctr" anchorCtr="0">
            <a:noAutofit/>
          </a:bodyPr>
          <a:lstStyle/>
          <a:p>
            <a:pPr marL="0" lvl="0" indent="0" algn="l" rtl="0">
              <a:lnSpc>
                <a:spcPct val="100000"/>
              </a:lnSpc>
              <a:spcBef>
                <a:spcPts val="0"/>
              </a:spcBef>
              <a:spcAft>
                <a:spcPts val="0"/>
              </a:spcAft>
              <a:buNone/>
            </a:pPr>
            <a:r>
              <a:rPr lang="en">
                <a:solidFill>
                  <a:schemeClr val="dk1"/>
                </a:solidFill>
              </a:rPr>
              <a:t>Venus has a beautiful name, but it’s very hot</a:t>
            </a:r>
            <a:endParaRPr>
              <a:solidFill>
                <a:schemeClr val="dk1"/>
              </a:solidFill>
            </a:endParaRPr>
          </a:p>
        </p:txBody>
      </p:sp>
      <p:sp>
        <p:nvSpPr>
          <p:cNvPr id="1468" name="Google Shape;1468;p60"/>
          <p:cNvSpPr txBox="1">
            <a:spLocks noGrp="1"/>
          </p:cNvSpPr>
          <p:nvPr>
            <p:ph type="subTitle" idx="4294967295"/>
          </p:nvPr>
        </p:nvSpPr>
        <p:spPr>
          <a:xfrm>
            <a:off x="7057825" y="2090075"/>
            <a:ext cx="1800000" cy="720000"/>
          </a:xfrm>
          <a:prstGeom prst="rect">
            <a:avLst/>
          </a:prstGeom>
          <a:noFill/>
        </p:spPr>
        <p:txBody>
          <a:bodyPr spcFirstLastPara="1" wrap="square" lIns="162000" tIns="91425" rIns="90000" bIns="91425" anchor="ctr" anchorCtr="0">
            <a:noAutofit/>
          </a:bodyPr>
          <a:lstStyle/>
          <a:p>
            <a:pPr marL="0" lvl="0" indent="0" algn="l" rtl="0">
              <a:lnSpc>
                <a:spcPct val="100000"/>
              </a:lnSpc>
              <a:spcBef>
                <a:spcPts val="0"/>
              </a:spcBef>
              <a:spcAft>
                <a:spcPts val="0"/>
              </a:spcAft>
              <a:buNone/>
            </a:pPr>
            <a:r>
              <a:rPr lang="en">
                <a:solidFill>
                  <a:schemeClr val="dk1"/>
                </a:solidFill>
              </a:rPr>
              <a:t>Despite being red, Mars is </a:t>
            </a:r>
            <a:endParaRPr>
              <a:solidFill>
                <a:schemeClr val="dk1"/>
              </a:solidFill>
            </a:endParaRPr>
          </a:p>
          <a:p>
            <a:pPr marL="0" lvl="0" indent="0" algn="l" rtl="0">
              <a:lnSpc>
                <a:spcPct val="100000"/>
              </a:lnSpc>
              <a:spcBef>
                <a:spcPts val="0"/>
              </a:spcBef>
              <a:spcAft>
                <a:spcPts val="0"/>
              </a:spcAft>
              <a:buNone/>
            </a:pPr>
            <a:r>
              <a:rPr lang="en">
                <a:solidFill>
                  <a:schemeClr val="dk1"/>
                </a:solidFill>
              </a:rPr>
              <a:t>a cold place</a:t>
            </a:r>
            <a:endParaRPr>
              <a:solidFill>
                <a:schemeClr val="dk1"/>
              </a:solidFill>
            </a:endParaRPr>
          </a:p>
        </p:txBody>
      </p:sp>
      <p:cxnSp>
        <p:nvCxnSpPr>
          <p:cNvPr id="1469" name="Google Shape;1469;p60"/>
          <p:cNvCxnSpPr>
            <a:endCxn id="1466" idx="0"/>
          </p:cNvCxnSpPr>
          <p:nvPr/>
        </p:nvCxnSpPr>
        <p:spPr>
          <a:xfrm flipH="1">
            <a:off x="1530000" y="2420025"/>
            <a:ext cx="1433400" cy="613500"/>
          </a:xfrm>
          <a:prstGeom prst="bentConnector2">
            <a:avLst/>
          </a:prstGeom>
          <a:noFill/>
          <a:ln w="9525" cap="flat" cmpd="sng">
            <a:solidFill>
              <a:schemeClr val="dk1"/>
            </a:solidFill>
            <a:prstDash val="solid"/>
            <a:round/>
            <a:headEnd type="none" w="med" len="med"/>
            <a:tailEnd type="oval" w="med" len="med"/>
          </a:ln>
        </p:spPr>
      </p:cxnSp>
      <p:cxnSp>
        <p:nvCxnSpPr>
          <p:cNvPr id="1470" name="Google Shape;1470;p60"/>
          <p:cNvCxnSpPr>
            <a:endCxn id="1467" idx="1"/>
          </p:cNvCxnSpPr>
          <p:nvPr/>
        </p:nvCxnSpPr>
        <p:spPr>
          <a:xfrm rot="-5400000" flipH="1">
            <a:off x="3566000" y="2904000"/>
            <a:ext cx="1800600" cy="578700"/>
          </a:xfrm>
          <a:prstGeom prst="bentConnector2">
            <a:avLst/>
          </a:prstGeom>
          <a:noFill/>
          <a:ln w="9525" cap="flat" cmpd="sng">
            <a:solidFill>
              <a:schemeClr val="dk1"/>
            </a:solidFill>
            <a:prstDash val="solid"/>
            <a:round/>
            <a:headEnd type="none" w="med" len="med"/>
            <a:tailEnd type="oval" w="med" len="med"/>
          </a:ln>
        </p:spPr>
      </p:cxnSp>
      <p:cxnSp>
        <p:nvCxnSpPr>
          <p:cNvPr id="1471" name="Google Shape;1471;p60"/>
          <p:cNvCxnSpPr>
            <a:endCxn id="1468" idx="1"/>
          </p:cNvCxnSpPr>
          <p:nvPr/>
        </p:nvCxnSpPr>
        <p:spPr>
          <a:xfrm rot="10800000" flipH="1">
            <a:off x="5651425" y="2450075"/>
            <a:ext cx="1406400" cy="379200"/>
          </a:xfrm>
          <a:prstGeom prst="bentConnector3">
            <a:avLst>
              <a:gd name="adj1" fmla="val 50000"/>
            </a:avLst>
          </a:prstGeom>
          <a:noFill/>
          <a:ln w="9525" cap="flat" cmpd="sng">
            <a:solidFill>
              <a:schemeClr val="dk1"/>
            </a:solidFill>
            <a:prstDash val="solid"/>
            <a:round/>
            <a:headEnd type="none" w="med" len="med"/>
            <a:tailEnd type="oval" w="med" len="med"/>
          </a:ln>
        </p:spPr>
      </p:cxnSp>
      <p:sp>
        <p:nvSpPr>
          <p:cNvPr id="1472" name="Google Shape;1472;p60"/>
          <p:cNvSpPr/>
          <p:nvPr/>
        </p:nvSpPr>
        <p:spPr>
          <a:xfrm rot="5400000">
            <a:off x="7756825" y="3999500"/>
            <a:ext cx="402000" cy="402000"/>
          </a:xfrm>
          <a:custGeom>
            <a:avLst/>
            <a:gdLst/>
            <a:ahLst/>
            <a:cxnLst/>
            <a:rect l="l" t="t" r="r" b="b"/>
            <a:pathLst>
              <a:path w="16080" h="16080" fill="none" extrusionOk="0">
                <a:moveTo>
                  <a:pt x="16080" y="16079"/>
                </a:moveTo>
                <a:cubicBezTo>
                  <a:pt x="16080" y="7234"/>
                  <a:pt x="8876" y="0"/>
                  <a:pt x="0"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 name="Google Shape;1473;p60"/>
          <p:cNvGrpSpPr/>
          <p:nvPr/>
        </p:nvGrpSpPr>
        <p:grpSpPr>
          <a:xfrm>
            <a:off x="7572325" y="696025"/>
            <a:ext cx="866325" cy="315400"/>
            <a:chOff x="6008725" y="1231300"/>
            <a:chExt cx="866325" cy="315400"/>
          </a:xfrm>
        </p:grpSpPr>
        <p:sp>
          <p:nvSpPr>
            <p:cNvPr id="1474" name="Google Shape;1474;p60"/>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0"/>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0"/>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0"/>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0"/>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0"/>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0"/>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0"/>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0"/>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0"/>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0"/>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0"/>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0"/>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0"/>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0"/>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0"/>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0"/>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0"/>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0"/>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0"/>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0"/>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7"/>
        <p:cNvGrpSpPr/>
        <p:nvPr/>
      </p:nvGrpSpPr>
      <p:grpSpPr>
        <a:xfrm>
          <a:off x="0" y="0"/>
          <a:ext cx="0" cy="0"/>
          <a:chOff x="0" y="0"/>
          <a:chExt cx="0" cy="0"/>
        </a:xfrm>
      </p:grpSpPr>
      <p:sp>
        <p:nvSpPr>
          <p:cNvPr id="360" name="Google Shape;360;p34"/>
          <p:cNvSpPr txBox="1">
            <a:spLocks noGrp="1"/>
          </p:cNvSpPr>
          <p:nvPr>
            <p:ph type="subTitle" idx="1"/>
          </p:nvPr>
        </p:nvSpPr>
        <p:spPr>
          <a:xfrm>
            <a:off x="1431125" y="3064375"/>
            <a:ext cx="17658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r-FR" dirty="0"/>
              <a:t>Analyse marché et concurrence</a:t>
            </a:r>
            <a:endParaRPr dirty="0">
              <a:solidFill>
                <a:schemeClr val="accent1"/>
              </a:solidFill>
            </a:endParaRPr>
          </a:p>
          <a:p>
            <a:pPr marL="0" lvl="0" indent="0" algn="l" rtl="0">
              <a:spcBef>
                <a:spcPts val="0"/>
              </a:spcBef>
              <a:spcAft>
                <a:spcPts val="0"/>
              </a:spcAft>
              <a:buNone/>
            </a:pPr>
            <a:endParaRPr dirty="0">
              <a:solidFill>
                <a:schemeClr val="accent1"/>
              </a:solidFill>
            </a:endParaRPr>
          </a:p>
        </p:txBody>
      </p:sp>
      <p:sp>
        <p:nvSpPr>
          <p:cNvPr id="361" name="Google Shape;361;p34"/>
          <p:cNvSpPr txBox="1">
            <a:spLocks noGrp="1"/>
          </p:cNvSpPr>
          <p:nvPr>
            <p:ph type="title"/>
          </p:nvPr>
        </p:nvSpPr>
        <p:spPr>
          <a:xfrm>
            <a:off x="667550" y="3064375"/>
            <a:ext cx="763800" cy="648000"/>
          </a:xfrm>
          <a:prstGeom prst="rect">
            <a:avLst/>
          </a:prstGeom>
        </p:spPr>
        <p:txBody>
          <a:bodyPr spcFirstLastPara="1" wrap="square" lIns="0" tIns="18000" rIns="36000" bIns="90000" anchor="t" anchorCtr="0">
            <a:noAutofit/>
          </a:bodyPr>
          <a:lstStyle/>
          <a:p>
            <a:pPr marL="0" lvl="0" indent="0" algn="l" rtl="0">
              <a:spcBef>
                <a:spcPts val="0"/>
              </a:spcBef>
              <a:spcAft>
                <a:spcPts val="0"/>
              </a:spcAft>
              <a:buNone/>
            </a:pPr>
            <a:r>
              <a:rPr lang="en"/>
              <a:t>02</a:t>
            </a:r>
            <a:endParaRPr/>
          </a:p>
        </p:txBody>
      </p:sp>
      <p:sp>
        <p:nvSpPr>
          <p:cNvPr id="362" name="Google Shape;362;p34"/>
          <p:cNvSpPr txBox="1">
            <a:spLocks noGrp="1"/>
          </p:cNvSpPr>
          <p:nvPr>
            <p:ph type="subTitle" idx="3"/>
          </p:nvPr>
        </p:nvSpPr>
        <p:spPr>
          <a:xfrm>
            <a:off x="4090375" y="3064375"/>
            <a:ext cx="17658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r-FR" dirty="0"/>
              <a:t>Plan de gestion</a:t>
            </a:r>
            <a:endParaRPr dirty="0"/>
          </a:p>
        </p:txBody>
      </p:sp>
      <p:sp>
        <p:nvSpPr>
          <p:cNvPr id="363" name="Google Shape;363;p34"/>
          <p:cNvSpPr txBox="1">
            <a:spLocks noGrp="1"/>
          </p:cNvSpPr>
          <p:nvPr>
            <p:ph type="title" idx="4"/>
          </p:nvPr>
        </p:nvSpPr>
        <p:spPr>
          <a:xfrm>
            <a:off x="3326818" y="3064375"/>
            <a:ext cx="763800" cy="648000"/>
          </a:xfrm>
          <a:prstGeom prst="rect">
            <a:avLst/>
          </a:prstGeom>
        </p:spPr>
        <p:txBody>
          <a:bodyPr spcFirstLastPara="1" wrap="square" lIns="0" tIns="18000" rIns="36000" bIns="91425" anchor="t" anchorCtr="0">
            <a:noAutofit/>
          </a:bodyPr>
          <a:lstStyle/>
          <a:p>
            <a:pPr marL="0" lvl="0" indent="0" algn="l" rtl="0">
              <a:spcBef>
                <a:spcPts val="0"/>
              </a:spcBef>
              <a:spcAft>
                <a:spcPts val="0"/>
              </a:spcAft>
              <a:buNone/>
            </a:pPr>
            <a:r>
              <a:rPr lang="en"/>
              <a:t>04</a:t>
            </a:r>
            <a:endParaRPr/>
          </a:p>
        </p:txBody>
      </p:sp>
      <p:sp>
        <p:nvSpPr>
          <p:cNvPr id="365" name="Google Shape;365;p34"/>
          <p:cNvSpPr txBox="1">
            <a:spLocks noGrp="1"/>
          </p:cNvSpPr>
          <p:nvPr>
            <p:ph type="subTitle" idx="6"/>
          </p:nvPr>
        </p:nvSpPr>
        <p:spPr>
          <a:xfrm>
            <a:off x="6788374" y="3064375"/>
            <a:ext cx="17658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Plan financier</a:t>
            </a:r>
            <a:endParaRPr dirty="0"/>
          </a:p>
        </p:txBody>
      </p:sp>
      <p:sp>
        <p:nvSpPr>
          <p:cNvPr id="366" name="Google Shape;366;p34"/>
          <p:cNvSpPr txBox="1">
            <a:spLocks noGrp="1"/>
          </p:cNvSpPr>
          <p:nvPr>
            <p:ph type="title" idx="7"/>
          </p:nvPr>
        </p:nvSpPr>
        <p:spPr>
          <a:xfrm>
            <a:off x="6024798" y="3064375"/>
            <a:ext cx="763800" cy="648000"/>
          </a:xfrm>
          <a:prstGeom prst="rect">
            <a:avLst/>
          </a:prstGeom>
        </p:spPr>
        <p:txBody>
          <a:bodyPr spcFirstLastPara="1" wrap="square" lIns="0" tIns="18000" rIns="36000" bIns="91425" anchor="t" anchorCtr="0">
            <a:noAutofit/>
          </a:bodyPr>
          <a:lstStyle/>
          <a:p>
            <a:pPr marL="0" lvl="0" indent="0" algn="l" rtl="0">
              <a:spcBef>
                <a:spcPts val="0"/>
              </a:spcBef>
              <a:spcAft>
                <a:spcPts val="0"/>
              </a:spcAft>
              <a:buNone/>
            </a:pPr>
            <a:r>
              <a:rPr lang="en"/>
              <a:t>06</a:t>
            </a:r>
            <a:endParaRPr/>
          </a:p>
        </p:txBody>
      </p:sp>
      <p:sp>
        <p:nvSpPr>
          <p:cNvPr id="368" name="Google Shape;368;p34"/>
          <p:cNvSpPr txBox="1">
            <a:spLocks noGrp="1"/>
          </p:cNvSpPr>
          <p:nvPr>
            <p:ph type="subTitle" idx="9"/>
          </p:nvPr>
        </p:nvSpPr>
        <p:spPr>
          <a:xfrm>
            <a:off x="1431125" y="1560275"/>
            <a:ext cx="17658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Apperçu de l’entreprise</a:t>
            </a:r>
            <a:endParaRPr dirty="0"/>
          </a:p>
        </p:txBody>
      </p:sp>
      <p:sp>
        <p:nvSpPr>
          <p:cNvPr id="369" name="Google Shape;369;p34"/>
          <p:cNvSpPr txBox="1">
            <a:spLocks noGrp="1"/>
          </p:cNvSpPr>
          <p:nvPr>
            <p:ph type="title" idx="13"/>
          </p:nvPr>
        </p:nvSpPr>
        <p:spPr>
          <a:xfrm>
            <a:off x="667650" y="1560275"/>
            <a:ext cx="763800" cy="648000"/>
          </a:xfrm>
          <a:prstGeom prst="rect">
            <a:avLst/>
          </a:prstGeom>
        </p:spPr>
        <p:txBody>
          <a:bodyPr spcFirstLastPara="1" wrap="square" lIns="0" tIns="18000" rIns="162000" bIns="91425" anchor="t" anchorCtr="0">
            <a:noAutofit/>
          </a:bodyPr>
          <a:lstStyle/>
          <a:p>
            <a:pPr marL="0" lvl="0" indent="0" algn="l" rtl="0">
              <a:spcBef>
                <a:spcPts val="0"/>
              </a:spcBef>
              <a:spcAft>
                <a:spcPts val="0"/>
              </a:spcAft>
              <a:buNone/>
            </a:pPr>
            <a:r>
              <a:rPr lang="en"/>
              <a:t>01</a:t>
            </a:r>
            <a:endParaRPr/>
          </a:p>
        </p:txBody>
      </p:sp>
      <p:sp>
        <p:nvSpPr>
          <p:cNvPr id="371" name="Google Shape;371;p34"/>
          <p:cNvSpPr txBox="1">
            <a:spLocks noGrp="1"/>
          </p:cNvSpPr>
          <p:nvPr>
            <p:ph type="subTitle" idx="15"/>
          </p:nvPr>
        </p:nvSpPr>
        <p:spPr>
          <a:xfrm>
            <a:off x="4090375" y="1560275"/>
            <a:ext cx="17658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Plan de vente et marketing</a:t>
            </a:r>
            <a:endParaRPr dirty="0"/>
          </a:p>
        </p:txBody>
      </p:sp>
      <p:sp>
        <p:nvSpPr>
          <p:cNvPr id="372" name="Google Shape;372;p34"/>
          <p:cNvSpPr txBox="1">
            <a:spLocks noGrp="1"/>
          </p:cNvSpPr>
          <p:nvPr>
            <p:ph type="title" idx="16"/>
          </p:nvPr>
        </p:nvSpPr>
        <p:spPr>
          <a:xfrm>
            <a:off x="3326818" y="1560275"/>
            <a:ext cx="763800" cy="648000"/>
          </a:xfrm>
          <a:prstGeom prst="rect">
            <a:avLst/>
          </a:prstGeom>
        </p:spPr>
        <p:txBody>
          <a:bodyPr spcFirstLastPara="1" wrap="square" lIns="0" tIns="18000" rIns="36000" bIns="91425" anchor="t" anchorCtr="0">
            <a:noAutofit/>
          </a:bodyPr>
          <a:lstStyle/>
          <a:p>
            <a:pPr marL="0" lvl="0" indent="0" algn="l" rtl="0">
              <a:spcBef>
                <a:spcPts val="0"/>
              </a:spcBef>
              <a:spcAft>
                <a:spcPts val="0"/>
              </a:spcAft>
              <a:buNone/>
            </a:pPr>
            <a:r>
              <a:rPr lang="en" dirty="0"/>
              <a:t>03</a:t>
            </a:r>
            <a:endParaRPr dirty="0"/>
          </a:p>
        </p:txBody>
      </p:sp>
      <p:sp>
        <p:nvSpPr>
          <p:cNvPr id="374" name="Google Shape;374;p34"/>
          <p:cNvSpPr txBox="1">
            <a:spLocks noGrp="1"/>
          </p:cNvSpPr>
          <p:nvPr>
            <p:ph type="subTitle" idx="18"/>
          </p:nvPr>
        </p:nvSpPr>
        <p:spPr>
          <a:xfrm>
            <a:off x="6788374" y="1560275"/>
            <a:ext cx="17658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Plan opérationel</a:t>
            </a:r>
            <a:endParaRPr dirty="0"/>
          </a:p>
        </p:txBody>
      </p:sp>
      <p:sp>
        <p:nvSpPr>
          <p:cNvPr id="375" name="Google Shape;375;p34"/>
          <p:cNvSpPr txBox="1">
            <a:spLocks noGrp="1"/>
          </p:cNvSpPr>
          <p:nvPr>
            <p:ph type="title" idx="19"/>
          </p:nvPr>
        </p:nvSpPr>
        <p:spPr>
          <a:xfrm>
            <a:off x="6024798" y="1560275"/>
            <a:ext cx="763800" cy="648000"/>
          </a:xfrm>
          <a:prstGeom prst="rect">
            <a:avLst/>
          </a:prstGeom>
        </p:spPr>
        <p:txBody>
          <a:bodyPr spcFirstLastPara="1" wrap="square" lIns="0" tIns="18000" rIns="36000" bIns="91425" anchor="t" anchorCtr="0">
            <a:noAutofit/>
          </a:bodyPr>
          <a:lstStyle/>
          <a:p>
            <a:pPr marL="0" lvl="0" indent="0" algn="l" rtl="0">
              <a:spcBef>
                <a:spcPts val="0"/>
              </a:spcBef>
              <a:spcAft>
                <a:spcPts val="0"/>
              </a:spcAft>
              <a:buNone/>
            </a:pPr>
            <a:r>
              <a:rPr lang="en"/>
              <a:t>05</a:t>
            </a:r>
            <a:endParaRPr/>
          </a:p>
        </p:txBody>
      </p:sp>
      <p:sp>
        <p:nvSpPr>
          <p:cNvPr id="3" name="Titre 2">
            <a:extLst>
              <a:ext uri="{FF2B5EF4-FFF2-40B4-BE49-F238E27FC236}">
                <a16:creationId xmlns:a16="http://schemas.microsoft.com/office/drawing/2014/main" id="{2C1B63AF-75BB-463C-87C9-44A059B35497}"/>
              </a:ext>
            </a:extLst>
          </p:cNvPr>
          <p:cNvSpPr>
            <a:spLocks noGrp="1"/>
          </p:cNvSpPr>
          <p:nvPr>
            <p:ph type="title" idx="21"/>
          </p:nvPr>
        </p:nvSpPr>
        <p:spPr/>
        <p:txBody>
          <a:bodyPr/>
          <a:lstStyle/>
          <a:p>
            <a:r>
              <a:rPr lang="en" dirty="0"/>
              <a:t>TABLE DES </a:t>
            </a:r>
            <a:r>
              <a:rPr lang="fr-FR" dirty="0"/>
              <a:t>MATIÈRES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98"/>
        <p:cNvGrpSpPr/>
        <p:nvPr/>
      </p:nvGrpSpPr>
      <p:grpSpPr>
        <a:xfrm>
          <a:off x="0" y="0"/>
          <a:ext cx="0" cy="0"/>
          <a:chOff x="0" y="0"/>
          <a:chExt cx="0" cy="0"/>
        </a:xfrm>
      </p:grpSpPr>
      <p:sp>
        <p:nvSpPr>
          <p:cNvPr id="1499" name="Google Shape;1499;p61"/>
          <p:cNvSpPr txBox="1">
            <a:spLocks noGrp="1"/>
          </p:cNvSpPr>
          <p:nvPr>
            <p:ph type="title"/>
          </p:nvPr>
        </p:nvSpPr>
        <p:spPr>
          <a:xfrm>
            <a:off x="597875" y="53025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a:t>
            </a:r>
            <a:endParaRPr/>
          </a:p>
        </p:txBody>
      </p:sp>
      <p:sp>
        <p:nvSpPr>
          <p:cNvPr id="1500" name="Google Shape;1500;p61"/>
          <p:cNvSpPr txBox="1">
            <a:spLocks noGrp="1"/>
          </p:cNvSpPr>
          <p:nvPr>
            <p:ph type="subTitle" idx="1"/>
          </p:nvPr>
        </p:nvSpPr>
        <p:spPr>
          <a:xfrm>
            <a:off x="540000" y="3433525"/>
            <a:ext cx="2455200" cy="3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Becka Williams</a:t>
            </a:r>
            <a:endParaRPr/>
          </a:p>
        </p:txBody>
      </p:sp>
      <p:sp>
        <p:nvSpPr>
          <p:cNvPr id="1501" name="Google Shape;1501;p61"/>
          <p:cNvSpPr txBox="1">
            <a:spLocks noGrp="1"/>
          </p:cNvSpPr>
          <p:nvPr>
            <p:ph type="subTitle" idx="2"/>
          </p:nvPr>
        </p:nvSpPr>
        <p:spPr>
          <a:xfrm>
            <a:off x="3275425" y="3433525"/>
            <a:ext cx="2455200" cy="3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Lucky Smith</a:t>
            </a:r>
            <a:endParaRPr/>
          </a:p>
        </p:txBody>
      </p:sp>
      <p:sp>
        <p:nvSpPr>
          <p:cNvPr id="1502" name="Google Shape;1502;p61"/>
          <p:cNvSpPr txBox="1">
            <a:spLocks noGrp="1"/>
          </p:cNvSpPr>
          <p:nvPr>
            <p:ph type="subTitle" idx="3"/>
          </p:nvPr>
        </p:nvSpPr>
        <p:spPr>
          <a:xfrm>
            <a:off x="6008425" y="3433525"/>
            <a:ext cx="2455200" cy="3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Emily Johnson</a:t>
            </a:r>
            <a:endParaRPr/>
          </a:p>
        </p:txBody>
      </p:sp>
      <p:sp>
        <p:nvSpPr>
          <p:cNvPr id="1503" name="Google Shape;1503;p61"/>
          <p:cNvSpPr txBox="1">
            <a:spLocks noGrp="1"/>
          </p:cNvSpPr>
          <p:nvPr>
            <p:ph type="subTitle" idx="4"/>
          </p:nvPr>
        </p:nvSpPr>
        <p:spPr>
          <a:xfrm>
            <a:off x="540000" y="3868075"/>
            <a:ext cx="24552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a:t>
            </a:r>
            <a:endParaRPr/>
          </a:p>
          <a:p>
            <a:pPr marL="0" lvl="0" indent="0" algn="ctr" rtl="0">
              <a:spcBef>
                <a:spcPts val="0"/>
              </a:spcBef>
              <a:spcAft>
                <a:spcPts val="0"/>
              </a:spcAft>
              <a:buNone/>
            </a:pPr>
            <a:r>
              <a:rPr lang="en"/>
              <a:t>image with your own</a:t>
            </a:r>
            <a:endParaRPr/>
          </a:p>
        </p:txBody>
      </p:sp>
      <p:sp>
        <p:nvSpPr>
          <p:cNvPr id="1504" name="Google Shape;1504;p61"/>
          <p:cNvSpPr txBox="1">
            <a:spLocks noGrp="1"/>
          </p:cNvSpPr>
          <p:nvPr>
            <p:ph type="subTitle" idx="5"/>
          </p:nvPr>
        </p:nvSpPr>
        <p:spPr>
          <a:xfrm>
            <a:off x="3275425" y="3868075"/>
            <a:ext cx="24552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a:t>
            </a:r>
            <a:endParaRPr/>
          </a:p>
          <a:p>
            <a:pPr marL="0" lvl="0" indent="0" algn="ctr" rtl="0">
              <a:spcBef>
                <a:spcPts val="0"/>
              </a:spcBef>
              <a:spcAft>
                <a:spcPts val="0"/>
              </a:spcAft>
              <a:buNone/>
            </a:pPr>
            <a:r>
              <a:rPr lang="en"/>
              <a:t>image with your own</a:t>
            </a:r>
            <a:endParaRPr/>
          </a:p>
        </p:txBody>
      </p:sp>
      <p:sp>
        <p:nvSpPr>
          <p:cNvPr id="1505" name="Google Shape;1505;p61"/>
          <p:cNvSpPr txBox="1">
            <a:spLocks noGrp="1"/>
          </p:cNvSpPr>
          <p:nvPr>
            <p:ph type="subTitle" idx="6"/>
          </p:nvPr>
        </p:nvSpPr>
        <p:spPr>
          <a:xfrm>
            <a:off x="6008425" y="3868075"/>
            <a:ext cx="24552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a:t>
            </a:r>
            <a:endParaRPr/>
          </a:p>
          <a:p>
            <a:pPr marL="0" lvl="0" indent="0" algn="ctr" rtl="0">
              <a:spcBef>
                <a:spcPts val="0"/>
              </a:spcBef>
              <a:spcAft>
                <a:spcPts val="0"/>
              </a:spcAft>
              <a:buNone/>
            </a:pPr>
            <a:r>
              <a:rPr lang="en"/>
              <a:t>image with your own</a:t>
            </a:r>
            <a:endParaRPr/>
          </a:p>
        </p:txBody>
      </p:sp>
      <p:pic>
        <p:nvPicPr>
          <p:cNvPr id="1506" name="Google Shape;1506;p61"/>
          <p:cNvPicPr preferRelativeResize="0"/>
          <p:nvPr/>
        </p:nvPicPr>
        <p:blipFill rotWithShape="1">
          <a:blip r:embed="rId3">
            <a:alphaModFix/>
          </a:blip>
          <a:srcRect l="4003"/>
          <a:stretch/>
        </p:blipFill>
        <p:spPr>
          <a:xfrm>
            <a:off x="652675" y="1527650"/>
            <a:ext cx="2402008" cy="1672423"/>
          </a:xfrm>
          <a:prstGeom prst="rect">
            <a:avLst/>
          </a:prstGeom>
          <a:noFill/>
          <a:ln>
            <a:noFill/>
          </a:ln>
        </p:spPr>
      </p:pic>
      <p:pic>
        <p:nvPicPr>
          <p:cNvPr id="1507" name="Google Shape;1507;p61"/>
          <p:cNvPicPr preferRelativeResize="0"/>
          <p:nvPr/>
        </p:nvPicPr>
        <p:blipFill rotWithShape="1">
          <a:blip r:embed="rId4">
            <a:alphaModFix/>
          </a:blip>
          <a:srcRect l="4003"/>
          <a:stretch/>
        </p:blipFill>
        <p:spPr>
          <a:xfrm>
            <a:off x="3370995" y="1527650"/>
            <a:ext cx="2402010" cy="1672424"/>
          </a:xfrm>
          <a:prstGeom prst="rect">
            <a:avLst/>
          </a:prstGeom>
          <a:noFill/>
          <a:ln>
            <a:noFill/>
          </a:ln>
        </p:spPr>
      </p:pic>
      <p:pic>
        <p:nvPicPr>
          <p:cNvPr id="1508" name="Google Shape;1508;p61"/>
          <p:cNvPicPr preferRelativeResize="0"/>
          <p:nvPr/>
        </p:nvPicPr>
        <p:blipFill>
          <a:blip r:embed="rId5">
            <a:alphaModFix/>
          </a:blip>
          <a:stretch>
            <a:fillRect/>
          </a:stretch>
        </p:blipFill>
        <p:spPr>
          <a:xfrm>
            <a:off x="6089313" y="1527650"/>
            <a:ext cx="2402013" cy="1672424"/>
          </a:xfrm>
          <a:prstGeom prst="rect">
            <a:avLst/>
          </a:prstGeom>
          <a:noFill/>
          <a:ln>
            <a:noFill/>
          </a:ln>
        </p:spPr>
      </p:pic>
      <p:sp>
        <p:nvSpPr>
          <p:cNvPr id="1509" name="Google Shape;1509;p61"/>
          <p:cNvSpPr/>
          <p:nvPr/>
        </p:nvSpPr>
        <p:spPr>
          <a:xfrm>
            <a:off x="3178638" y="2329675"/>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1"/>
          <p:cNvSpPr/>
          <p:nvPr/>
        </p:nvSpPr>
        <p:spPr>
          <a:xfrm>
            <a:off x="5896963" y="2329675"/>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1" name="Google Shape;1511;p61"/>
          <p:cNvGrpSpPr/>
          <p:nvPr/>
        </p:nvGrpSpPr>
        <p:grpSpPr>
          <a:xfrm>
            <a:off x="7572325" y="696025"/>
            <a:ext cx="866325" cy="315400"/>
            <a:chOff x="6008725" y="1231300"/>
            <a:chExt cx="866325" cy="315400"/>
          </a:xfrm>
        </p:grpSpPr>
        <p:sp>
          <p:nvSpPr>
            <p:cNvPr id="1512" name="Google Shape;1512;p61"/>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1"/>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1"/>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1"/>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1"/>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1"/>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1"/>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1"/>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1"/>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1"/>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1"/>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1"/>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1"/>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1"/>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1"/>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1"/>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1"/>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1"/>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1"/>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1"/>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1"/>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36"/>
        <p:cNvGrpSpPr/>
        <p:nvPr/>
      </p:nvGrpSpPr>
      <p:grpSpPr>
        <a:xfrm>
          <a:off x="0" y="0"/>
          <a:ext cx="0" cy="0"/>
          <a:chOff x="0" y="0"/>
          <a:chExt cx="0" cy="0"/>
        </a:xfrm>
      </p:grpSpPr>
      <p:sp>
        <p:nvSpPr>
          <p:cNvPr id="1537" name="Google Shape;1537;p62"/>
          <p:cNvSpPr/>
          <p:nvPr/>
        </p:nvSpPr>
        <p:spPr>
          <a:xfrm>
            <a:off x="6215475" y="2156925"/>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2"/>
          <p:cNvSpPr/>
          <p:nvPr/>
        </p:nvSpPr>
        <p:spPr>
          <a:xfrm>
            <a:off x="6215475" y="2962813"/>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2"/>
          <p:cNvSpPr/>
          <p:nvPr/>
        </p:nvSpPr>
        <p:spPr>
          <a:xfrm>
            <a:off x="6215475" y="3768688"/>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2"/>
          <p:cNvSpPr/>
          <p:nvPr/>
        </p:nvSpPr>
        <p:spPr>
          <a:xfrm>
            <a:off x="6215475" y="1350838"/>
            <a:ext cx="720000" cy="720000"/>
          </a:xfrm>
          <a:prstGeom prst="roundRect">
            <a:avLst>
              <a:gd name="adj" fmla="val 226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1" name="Google Shape;1541;p62"/>
          <p:cNvGrpSpPr/>
          <p:nvPr/>
        </p:nvGrpSpPr>
        <p:grpSpPr>
          <a:xfrm>
            <a:off x="3196515" y="1466787"/>
            <a:ext cx="394355" cy="524094"/>
            <a:chOff x="8055961" y="2881842"/>
            <a:chExt cx="260283" cy="345914"/>
          </a:xfrm>
        </p:grpSpPr>
        <p:sp>
          <p:nvSpPr>
            <p:cNvPr id="1542" name="Google Shape;1542;p6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62"/>
          <p:cNvGrpSpPr/>
          <p:nvPr/>
        </p:nvGrpSpPr>
        <p:grpSpPr>
          <a:xfrm>
            <a:off x="1411086" y="2637632"/>
            <a:ext cx="503551" cy="537822"/>
            <a:chOff x="5289631" y="1500214"/>
            <a:chExt cx="332355" cy="354974"/>
          </a:xfrm>
        </p:grpSpPr>
        <p:sp>
          <p:nvSpPr>
            <p:cNvPr id="1547" name="Google Shape;1547;p6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53" name="Google Shape;1553;p62"/>
          <p:cNvCxnSpPr/>
          <p:nvPr/>
        </p:nvCxnSpPr>
        <p:spPr>
          <a:xfrm>
            <a:off x="2235875" y="2919375"/>
            <a:ext cx="3258000" cy="0"/>
          </a:xfrm>
          <a:prstGeom prst="straightConnector1">
            <a:avLst/>
          </a:prstGeom>
          <a:noFill/>
          <a:ln w="9525" cap="flat" cmpd="sng">
            <a:solidFill>
              <a:schemeClr val="dk1"/>
            </a:solidFill>
            <a:prstDash val="solid"/>
            <a:round/>
            <a:headEnd type="none" w="med" len="med"/>
            <a:tailEnd type="none" w="med" len="med"/>
          </a:ln>
        </p:spPr>
      </p:cxnSp>
      <p:sp>
        <p:nvSpPr>
          <p:cNvPr id="1554" name="Google Shape;1554;p62"/>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ORGANIZATIONAL CHART</a:t>
            </a:r>
            <a:endParaRPr/>
          </a:p>
        </p:txBody>
      </p:sp>
      <p:sp>
        <p:nvSpPr>
          <p:cNvPr id="1555" name="Google Shape;1555;p62"/>
          <p:cNvSpPr txBox="1">
            <a:spLocks noGrp="1"/>
          </p:cNvSpPr>
          <p:nvPr>
            <p:ph type="subTitle" idx="4294967295"/>
          </p:nvPr>
        </p:nvSpPr>
        <p:spPr>
          <a:xfrm>
            <a:off x="1220349" y="3323050"/>
            <a:ext cx="885000" cy="360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b="1">
                <a:solidFill>
                  <a:schemeClr val="dk1"/>
                </a:solidFill>
                <a:latin typeface="Overpass"/>
                <a:ea typeface="Overpass"/>
                <a:cs typeface="Overpass"/>
                <a:sym typeface="Overpass"/>
              </a:rPr>
              <a:t>CEO</a:t>
            </a:r>
            <a:endParaRPr b="1">
              <a:solidFill>
                <a:schemeClr val="dk1"/>
              </a:solidFill>
              <a:latin typeface="Overpass"/>
              <a:ea typeface="Overpass"/>
              <a:cs typeface="Overpass"/>
              <a:sym typeface="Overpass"/>
            </a:endParaRPr>
          </a:p>
        </p:txBody>
      </p:sp>
      <p:sp>
        <p:nvSpPr>
          <p:cNvPr id="1556" name="Google Shape;1556;p62"/>
          <p:cNvSpPr txBox="1">
            <a:spLocks noGrp="1"/>
          </p:cNvSpPr>
          <p:nvPr>
            <p:ph type="subTitle" idx="4294967295"/>
          </p:nvPr>
        </p:nvSpPr>
        <p:spPr>
          <a:xfrm>
            <a:off x="3909263" y="1737156"/>
            <a:ext cx="885000" cy="360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b="1" dirty="0">
                <a:solidFill>
                  <a:schemeClr val="dk1"/>
                </a:solidFill>
                <a:latin typeface="Overpass"/>
                <a:ea typeface="Overpass"/>
                <a:cs typeface="Overpass"/>
                <a:sym typeface="Overpass"/>
              </a:rPr>
              <a:t>CTO</a:t>
            </a:r>
            <a:endParaRPr b="1" dirty="0">
              <a:solidFill>
                <a:schemeClr val="dk1"/>
              </a:solidFill>
              <a:latin typeface="Overpass"/>
              <a:ea typeface="Overpass"/>
              <a:cs typeface="Overpass"/>
              <a:sym typeface="Overpass"/>
            </a:endParaRPr>
          </a:p>
        </p:txBody>
      </p:sp>
      <p:sp>
        <p:nvSpPr>
          <p:cNvPr id="1557" name="Google Shape;1557;p62"/>
          <p:cNvSpPr/>
          <p:nvPr/>
        </p:nvSpPr>
        <p:spPr>
          <a:xfrm>
            <a:off x="2168956" y="2886025"/>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2"/>
          <p:cNvSpPr/>
          <p:nvPr/>
        </p:nvSpPr>
        <p:spPr>
          <a:xfrm rot="5400000">
            <a:off x="551563" y="2765176"/>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59" name="Google Shape;1559;p62"/>
          <p:cNvCxnSpPr/>
          <p:nvPr/>
        </p:nvCxnSpPr>
        <p:spPr>
          <a:xfrm rot="10800000">
            <a:off x="5497000" y="1711700"/>
            <a:ext cx="715500" cy="0"/>
          </a:xfrm>
          <a:prstGeom prst="straightConnector1">
            <a:avLst/>
          </a:prstGeom>
          <a:noFill/>
          <a:ln w="9525" cap="flat" cmpd="sng">
            <a:solidFill>
              <a:schemeClr val="dk1"/>
            </a:solidFill>
            <a:prstDash val="solid"/>
            <a:round/>
            <a:headEnd type="none" w="med" len="med"/>
            <a:tailEnd type="none" w="med" len="med"/>
          </a:ln>
        </p:spPr>
      </p:cxnSp>
      <p:cxnSp>
        <p:nvCxnSpPr>
          <p:cNvPr id="1560" name="Google Shape;1560;p62"/>
          <p:cNvCxnSpPr/>
          <p:nvPr/>
        </p:nvCxnSpPr>
        <p:spPr>
          <a:xfrm rot="10800000">
            <a:off x="5497000" y="2517363"/>
            <a:ext cx="715500" cy="0"/>
          </a:xfrm>
          <a:prstGeom prst="straightConnector1">
            <a:avLst/>
          </a:prstGeom>
          <a:noFill/>
          <a:ln w="9525" cap="flat" cmpd="sng">
            <a:solidFill>
              <a:schemeClr val="dk1"/>
            </a:solidFill>
            <a:prstDash val="solid"/>
            <a:round/>
            <a:headEnd type="none" w="med" len="med"/>
            <a:tailEnd type="none" w="med" len="med"/>
          </a:ln>
        </p:spPr>
      </p:cxnSp>
      <p:cxnSp>
        <p:nvCxnSpPr>
          <p:cNvPr id="1561" name="Google Shape;1561;p62"/>
          <p:cNvCxnSpPr/>
          <p:nvPr/>
        </p:nvCxnSpPr>
        <p:spPr>
          <a:xfrm rot="10800000">
            <a:off x="5497000" y="3323050"/>
            <a:ext cx="715500" cy="0"/>
          </a:xfrm>
          <a:prstGeom prst="straightConnector1">
            <a:avLst/>
          </a:prstGeom>
          <a:noFill/>
          <a:ln w="9525" cap="flat" cmpd="sng">
            <a:solidFill>
              <a:schemeClr val="dk1"/>
            </a:solidFill>
            <a:prstDash val="solid"/>
            <a:round/>
            <a:headEnd type="none" w="med" len="med"/>
            <a:tailEnd type="none" w="med" len="med"/>
          </a:ln>
        </p:spPr>
      </p:cxnSp>
      <p:cxnSp>
        <p:nvCxnSpPr>
          <p:cNvPr id="1562" name="Google Shape;1562;p62"/>
          <p:cNvCxnSpPr/>
          <p:nvPr/>
        </p:nvCxnSpPr>
        <p:spPr>
          <a:xfrm rot="10800000">
            <a:off x="5497000" y="4128713"/>
            <a:ext cx="715500" cy="0"/>
          </a:xfrm>
          <a:prstGeom prst="straightConnector1">
            <a:avLst/>
          </a:prstGeom>
          <a:noFill/>
          <a:ln w="9525" cap="flat" cmpd="sng">
            <a:solidFill>
              <a:schemeClr val="dk1"/>
            </a:solidFill>
            <a:prstDash val="solid"/>
            <a:round/>
            <a:headEnd type="none" w="med" len="med"/>
            <a:tailEnd type="none" w="med" len="med"/>
          </a:ln>
        </p:spPr>
      </p:cxnSp>
      <p:cxnSp>
        <p:nvCxnSpPr>
          <p:cNvPr id="1563" name="Google Shape;1563;p62"/>
          <p:cNvCxnSpPr/>
          <p:nvPr/>
        </p:nvCxnSpPr>
        <p:spPr>
          <a:xfrm>
            <a:off x="5494025" y="1707800"/>
            <a:ext cx="0" cy="2425800"/>
          </a:xfrm>
          <a:prstGeom prst="straightConnector1">
            <a:avLst/>
          </a:prstGeom>
          <a:noFill/>
          <a:ln w="9525" cap="flat" cmpd="sng">
            <a:solidFill>
              <a:schemeClr val="dk1"/>
            </a:solidFill>
            <a:prstDash val="solid"/>
            <a:round/>
            <a:headEnd type="none" w="med" len="med"/>
            <a:tailEnd type="none" w="med" len="med"/>
          </a:ln>
        </p:spPr>
      </p:cxnSp>
      <p:grpSp>
        <p:nvGrpSpPr>
          <p:cNvPr id="1564" name="Google Shape;1564;p62"/>
          <p:cNvGrpSpPr/>
          <p:nvPr/>
        </p:nvGrpSpPr>
        <p:grpSpPr>
          <a:xfrm>
            <a:off x="3181961" y="3864379"/>
            <a:ext cx="423490" cy="541278"/>
            <a:chOff x="4897750" y="2415639"/>
            <a:chExt cx="279513" cy="357255"/>
          </a:xfrm>
        </p:grpSpPr>
        <p:sp>
          <p:nvSpPr>
            <p:cNvPr id="1565" name="Google Shape;1565;p6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62"/>
          <p:cNvGrpSpPr/>
          <p:nvPr/>
        </p:nvGrpSpPr>
        <p:grpSpPr>
          <a:xfrm>
            <a:off x="6367017" y="2243893"/>
            <a:ext cx="410962" cy="546941"/>
            <a:chOff x="6255238" y="2412249"/>
            <a:chExt cx="271244" cy="360994"/>
          </a:xfrm>
        </p:grpSpPr>
        <p:sp>
          <p:nvSpPr>
            <p:cNvPr id="1574" name="Google Shape;1574;p6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 name="Google Shape;1580;p62"/>
          <p:cNvGrpSpPr/>
          <p:nvPr/>
        </p:nvGrpSpPr>
        <p:grpSpPr>
          <a:xfrm>
            <a:off x="6361592" y="3053903"/>
            <a:ext cx="421810" cy="538254"/>
            <a:chOff x="8047661" y="1501037"/>
            <a:chExt cx="278404" cy="355260"/>
          </a:xfrm>
        </p:grpSpPr>
        <p:sp>
          <p:nvSpPr>
            <p:cNvPr id="1581" name="Google Shape;1581;p6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62"/>
          <p:cNvGrpSpPr/>
          <p:nvPr/>
        </p:nvGrpSpPr>
        <p:grpSpPr>
          <a:xfrm>
            <a:off x="6369575" y="3866683"/>
            <a:ext cx="405826" cy="538974"/>
            <a:chOff x="4903389" y="1500214"/>
            <a:chExt cx="267854" cy="355735"/>
          </a:xfrm>
        </p:grpSpPr>
        <p:sp>
          <p:nvSpPr>
            <p:cNvPr id="1586" name="Google Shape;1586;p6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62"/>
          <p:cNvGrpSpPr/>
          <p:nvPr/>
        </p:nvGrpSpPr>
        <p:grpSpPr>
          <a:xfrm>
            <a:off x="6371887" y="1443930"/>
            <a:ext cx="401218" cy="535518"/>
            <a:chOff x="5812066" y="2416019"/>
            <a:chExt cx="264813" cy="353454"/>
          </a:xfrm>
        </p:grpSpPr>
        <p:sp>
          <p:nvSpPr>
            <p:cNvPr id="1592" name="Google Shape;1592;p6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 name="Google Shape;1599;p62"/>
          <p:cNvSpPr/>
          <p:nvPr/>
        </p:nvSpPr>
        <p:spPr>
          <a:xfrm>
            <a:off x="5459819" y="2886025"/>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2"/>
          <p:cNvSpPr txBox="1">
            <a:spLocks noGrp="1"/>
          </p:cNvSpPr>
          <p:nvPr>
            <p:ph type="subTitle" idx="4294967295"/>
          </p:nvPr>
        </p:nvSpPr>
        <p:spPr>
          <a:xfrm>
            <a:off x="3909263" y="4150663"/>
            <a:ext cx="885000" cy="360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b="1" dirty="0">
                <a:solidFill>
                  <a:schemeClr val="dk1"/>
                </a:solidFill>
                <a:latin typeface="Overpass"/>
                <a:ea typeface="Overpass"/>
                <a:cs typeface="Overpass"/>
                <a:sym typeface="Overpass"/>
              </a:rPr>
              <a:t>CFO</a:t>
            </a:r>
            <a:endParaRPr b="1" dirty="0">
              <a:solidFill>
                <a:schemeClr val="dk1"/>
              </a:solidFill>
              <a:latin typeface="Overpass"/>
              <a:ea typeface="Overpass"/>
              <a:cs typeface="Overpass"/>
              <a:sym typeface="Overpass"/>
            </a:endParaRPr>
          </a:p>
        </p:txBody>
      </p:sp>
      <p:sp>
        <p:nvSpPr>
          <p:cNvPr id="1601" name="Google Shape;1601;p62"/>
          <p:cNvSpPr txBox="1">
            <a:spLocks noGrp="1"/>
          </p:cNvSpPr>
          <p:nvPr>
            <p:ph type="subTitle" idx="4294967295"/>
          </p:nvPr>
        </p:nvSpPr>
        <p:spPr>
          <a:xfrm>
            <a:off x="7078781" y="1530838"/>
            <a:ext cx="1286700" cy="360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b="1">
                <a:solidFill>
                  <a:schemeClr val="dk1"/>
                </a:solidFill>
                <a:latin typeface="Overpass"/>
                <a:ea typeface="Overpass"/>
                <a:cs typeface="Overpass"/>
                <a:sym typeface="Overpass"/>
              </a:rPr>
              <a:t>Assistant 1</a:t>
            </a:r>
            <a:endParaRPr b="1">
              <a:solidFill>
                <a:schemeClr val="dk1"/>
              </a:solidFill>
              <a:latin typeface="Overpass"/>
              <a:ea typeface="Overpass"/>
              <a:cs typeface="Overpass"/>
              <a:sym typeface="Overpass"/>
            </a:endParaRPr>
          </a:p>
        </p:txBody>
      </p:sp>
      <p:sp>
        <p:nvSpPr>
          <p:cNvPr id="1602" name="Google Shape;1602;p62"/>
          <p:cNvSpPr txBox="1">
            <a:spLocks noGrp="1"/>
          </p:cNvSpPr>
          <p:nvPr>
            <p:ph type="subTitle" idx="4294967295"/>
          </p:nvPr>
        </p:nvSpPr>
        <p:spPr>
          <a:xfrm>
            <a:off x="7078781" y="2336925"/>
            <a:ext cx="1286700" cy="360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b="1">
                <a:solidFill>
                  <a:schemeClr val="dk1"/>
                </a:solidFill>
                <a:latin typeface="Overpass"/>
                <a:ea typeface="Overpass"/>
                <a:cs typeface="Overpass"/>
                <a:sym typeface="Overpass"/>
              </a:rPr>
              <a:t>Assistant 2</a:t>
            </a:r>
            <a:endParaRPr b="1">
              <a:solidFill>
                <a:schemeClr val="dk1"/>
              </a:solidFill>
              <a:latin typeface="Overpass"/>
              <a:ea typeface="Overpass"/>
              <a:cs typeface="Overpass"/>
              <a:sym typeface="Overpass"/>
            </a:endParaRPr>
          </a:p>
        </p:txBody>
      </p:sp>
      <p:sp>
        <p:nvSpPr>
          <p:cNvPr id="1603" name="Google Shape;1603;p62"/>
          <p:cNvSpPr txBox="1">
            <a:spLocks noGrp="1"/>
          </p:cNvSpPr>
          <p:nvPr>
            <p:ph type="subTitle" idx="4294967295"/>
          </p:nvPr>
        </p:nvSpPr>
        <p:spPr>
          <a:xfrm>
            <a:off x="7078781" y="3142813"/>
            <a:ext cx="1286700" cy="360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b="1">
                <a:solidFill>
                  <a:schemeClr val="dk1"/>
                </a:solidFill>
                <a:latin typeface="Overpass"/>
                <a:ea typeface="Overpass"/>
                <a:cs typeface="Overpass"/>
                <a:sym typeface="Overpass"/>
              </a:rPr>
              <a:t>Assistant 3</a:t>
            </a:r>
            <a:endParaRPr b="1">
              <a:solidFill>
                <a:schemeClr val="dk1"/>
              </a:solidFill>
              <a:latin typeface="Overpass"/>
              <a:ea typeface="Overpass"/>
              <a:cs typeface="Overpass"/>
              <a:sym typeface="Overpass"/>
            </a:endParaRPr>
          </a:p>
        </p:txBody>
      </p:sp>
      <p:sp>
        <p:nvSpPr>
          <p:cNvPr id="1604" name="Google Shape;1604;p62"/>
          <p:cNvSpPr txBox="1">
            <a:spLocks noGrp="1"/>
          </p:cNvSpPr>
          <p:nvPr>
            <p:ph type="subTitle" idx="4294967295"/>
          </p:nvPr>
        </p:nvSpPr>
        <p:spPr>
          <a:xfrm>
            <a:off x="7078781" y="3948688"/>
            <a:ext cx="1286700" cy="360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b="1">
                <a:solidFill>
                  <a:schemeClr val="dk1"/>
                </a:solidFill>
                <a:latin typeface="Overpass"/>
                <a:ea typeface="Overpass"/>
                <a:cs typeface="Overpass"/>
                <a:sym typeface="Overpass"/>
              </a:rPr>
              <a:t>Assistant 4</a:t>
            </a:r>
            <a:endParaRPr b="1">
              <a:solidFill>
                <a:schemeClr val="dk1"/>
              </a:solidFill>
              <a:latin typeface="Overpass"/>
              <a:ea typeface="Overpass"/>
              <a:cs typeface="Overpass"/>
              <a:sym typeface="Overpass"/>
            </a:endParaRPr>
          </a:p>
        </p:txBody>
      </p:sp>
      <p:cxnSp>
        <p:nvCxnSpPr>
          <p:cNvPr id="1605" name="Google Shape;1605;p62"/>
          <p:cNvCxnSpPr/>
          <p:nvPr/>
        </p:nvCxnSpPr>
        <p:spPr>
          <a:xfrm>
            <a:off x="3384125" y="2177975"/>
            <a:ext cx="0" cy="1467000"/>
          </a:xfrm>
          <a:prstGeom prst="straightConnector1">
            <a:avLst/>
          </a:prstGeom>
          <a:noFill/>
          <a:ln w="9525" cap="flat" cmpd="sng">
            <a:solidFill>
              <a:schemeClr val="dk1"/>
            </a:solidFill>
            <a:prstDash val="solid"/>
            <a:round/>
            <a:headEnd type="none" w="med" len="med"/>
            <a:tailEnd type="none" w="med" len="med"/>
          </a:ln>
        </p:spPr>
      </p:cxnSp>
      <p:sp>
        <p:nvSpPr>
          <p:cNvPr id="1606" name="Google Shape;1606;p62"/>
          <p:cNvSpPr/>
          <p:nvPr/>
        </p:nvSpPr>
        <p:spPr>
          <a:xfrm>
            <a:off x="3349919" y="2177975"/>
            <a:ext cx="68400" cy="68400"/>
          </a:xfrm>
          <a:prstGeom prst="ellipse">
            <a:avLst/>
          </a:prstGeom>
          <a:solidFill>
            <a:schemeClr val="lt1"/>
          </a:solidFill>
          <a:ln w="9525" cap="flat" cmpd="sng">
            <a:solidFill>
              <a:schemeClr val="accent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2"/>
          <p:cNvSpPr/>
          <p:nvPr/>
        </p:nvSpPr>
        <p:spPr>
          <a:xfrm>
            <a:off x="3349919" y="3576575"/>
            <a:ext cx="68400" cy="68400"/>
          </a:xfrm>
          <a:prstGeom prst="ellipse">
            <a:avLst/>
          </a:prstGeom>
          <a:solidFill>
            <a:schemeClr val="lt1"/>
          </a:solidFill>
          <a:ln w="9525" cap="flat" cmpd="sng">
            <a:solidFill>
              <a:schemeClr val="accent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2"/>
          <p:cNvSpPr/>
          <p:nvPr/>
        </p:nvSpPr>
        <p:spPr>
          <a:xfrm>
            <a:off x="3024113" y="2551463"/>
            <a:ext cx="720017" cy="720028"/>
          </a:xfrm>
          <a:custGeom>
            <a:avLst/>
            <a:gdLst/>
            <a:ahLst/>
            <a:cxnLst/>
            <a:rect l="l" t="t" r="r" b="b"/>
            <a:pathLst>
              <a:path w="42008" h="41978" extrusionOk="0">
                <a:moveTo>
                  <a:pt x="1" y="1"/>
                </a:moveTo>
                <a:lnTo>
                  <a:pt x="42008" y="1"/>
                </a:lnTo>
                <a:lnTo>
                  <a:pt x="42008" y="41977"/>
                </a:lnTo>
                <a:lnTo>
                  <a:pt x="1" y="4197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9" name="Google Shape;1609;p62"/>
          <p:cNvGrpSpPr/>
          <p:nvPr/>
        </p:nvGrpSpPr>
        <p:grpSpPr>
          <a:xfrm>
            <a:off x="3183366" y="2635352"/>
            <a:ext cx="420658" cy="542382"/>
            <a:chOff x="6698441" y="2414530"/>
            <a:chExt cx="277644" cy="357984"/>
          </a:xfrm>
        </p:grpSpPr>
        <p:sp>
          <p:nvSpPr>
            <p:cNvPr id="1610" name="Google Shape;1610;p6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6" name="Google Shape;1616;p62"/>
          <p:cNvSpPr txBox="1">
            <a:spLocks noGrp="1"/>
          </p:cNvSpPr>
          <p:nvPr>
            <p:ph type="subTitle" idx="4294967295"/>
          </p:nvPr>
        </p:nvSpPr>
        <p:spPr>
          <a:xfrm>
            <a:off x="3909261" y="2919363"/>
            <a:ext cx="1292743" cy="360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b="1" dirty="0">
                <a:solidFill>
                  <a:schemeClr val="dk1"/>
                </a:solidFill>
                <a:latin typeface="Overpass"/>
                <a:ea typeface="Overpass"/>
                <a:cs typeface="Overpass"/>
                <a:sym typeface="Overpass"/>
              </a:rPr>
              <a:t>VP SALES</a:t>
            </a:r>
            <a:endParaRPr b="1" dirty="0">
              <a:solidFill>
                <a:schemeClr val="dk1"/>
              </a:solidFill>
              <a:latin typeface="Overpass"/>
              <a:ea typeface="Overpass"/>
              <a:cs typeface="Overpass"/>
              <a:sym typeface="Overpass"/>
            </a:endParaRPr>
          </a:p>
        </p:txBody>
      </p:sp>
      <p:grpSp>
        <p:nvGrpSpPr>
          <p:cNvPr id="1617" name="Google Shape;1617;p62"/>
          <p:cNvGrpSpPr/>
          <p:nvPr/>
        </p:nvGrpSpPr>
        <p:grpSpPr>
          <a:xfrm>
            <a:off x="7572325" y="696025"/>
            <a:ext cx="866325" cy="315400"/>
            <a:chOff x="6008725" y="1231300"/>
            <a:chExt cx="866325" cy="315400"/>
          </a:xfrm>
        </p:grpSpPr>
        <p:sp>
          <p:nvSpPr>
            <p:cNvPr id="1618" name="Google Shape;1618;p62"/>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2"/>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2"/>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2"/>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2"/>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2"/>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2"/>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2"/>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2"/>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2"/>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2"/>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2"/>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2"/>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2"/>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2"/>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2"/>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2"/>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2"/>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2"/>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2"/>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2"/>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642"/>
        <p:cNvGrpSpPr/>
        <p:nvPr/>
      </p:nvGrpSpPr>
      <p:grpSpPr>
        <a:xfrm>
          <a:off x="0" y="0"/>
          <a:ext cx="0" cy="0"/>
          <a:chOff x="0" y="0"/>
          <a:chExt cx="0" cy="0"/>
        </a:xfrm>
      </p:grpSpPr>
      <p:sp>
        <p:nvSpPr>
          <p:cNvPr id="1643" name="Google Shape;1643;p63"/>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PROCESS</a:t>
            </a:r>
            <a:endParaRPr/>
          </a:p>
        </p:txBody>
      </p:sp>
      <p:sp>
        <p:nvSpPr>
          <p:cNvPr id="1644" name="Google Shape;1644;p63"/>
          <p:cNvSpPr txBox="1">
            <a:spLocks noGrp="1"/>
          </p:cNvSpPr>
          <p:nvPr>
            <p:ph type="subTitle" idx="4294967295"/>
          </p:nvPr>
        </p:nvSpPr>
        <p:spPr>
          <a:xfrm>
            <a:off x="785570" y="2164825"/>
            <a:ext cx="756000" cy="3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accent1"/>
                </a:solidFill>
              </a:rPr>
              <a:t>Day 1</a:t>
            </a:r>
            <a:endParaRPr b="1">
              <a:solidFill>
                <a:schemeClr val="accent1"/>
              </a:solidFill>
            </a:endParaRPr>
          </a:p>
        </p:txBody>
      </p:sp>
      <p:sp>
        <p:nvSpPr>
          <p:cNvPr id="1645" name="Google Shape;1645;p63"/>
          <p:cNvSpPr txBox="1">
            <a:spLocks noGrp="1"/>
          </p:cNvSpPr>
          <p:nvPr>
            <p:ph type="subTitle" idx="4294967295"/>
          </p:nvPr>
        </p:nvSpPr>
        <p:spPr>
          <a:xfrm>
            <a:off x="2490184" y="2164825"/>
            <a:ext cx="756000" cy="3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accent1"/>
                </a:solidFill>
              </a:rPr>
              <a:t>Day 2</a:t>
            </a:r>
            <a:endParaRPr b="1">
              <a:solidFill>
                <a:schemeClr val="accent1"/>
              </a:solidFill>
            </a:endParaRPr>
          </a:p>
        </p:txBody>
      </p:sp>
      <p:sp>
        <p:nvSpPr>
          <p:cNvPr id="1646" name="Google Shape;1646;p63"/>
          <p:cNvSpPr txBox="1">
            <a:spLocks noGrp="1"/>
          </p:cNvSpPr>
          <p:nvPr>
            <p:ph type="subTitle" idx="4294967295"/>
          </p:nvPr>
        </p:nvSpPr>
        <p:spPr>
          <a:xfrm>
            <a:off x="4194798" y="2164825"/>
            <a:ext cx="756000" cy="3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accent1"/>
                </a:solidFill>
              </a:rPr>
              <a:t>Day 3</a:t>
            </a:r>
            <a:endParaRPr b="1">
              <a:solidFill>
                <a:schemeClr val="accent1"/>
              </a:solidFill>
            </a:endParaRPr>
          </a:p>
        </p:txBody>
      </p:sp>
      <p:sp>
        <p:nvSpPr>
          <p:cNvPr id="1647" name="Google Shape;1647;p63"/>
          <p:cNvSpPr txBox="1">
            <a:spLocks noGrp="1"/>
          </p:cNvSpPr>
          <p:nvPr>
            <p:ph type="subTitle" idx="4294967295"/>
          </p:nvPr>
        </p:nvSpPr>
        <p:spPr>
          <a:xfrm>
            <a:off x="5899411" y="2164825"/>
            <a:ext cx="756000" cy="3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accent1"/>
                </a:solidFill>
              </a:rPr>
              <a:t>Day 4</a:t>
            </a:r>
            <a:endParaRPr b="1">
              <a:solidFill>
                <a:schemeClr val="accent1"/>
              </a:solidFill>
            </a:endParaRPr>
          </a:p>
        </p:txBody>
      </p:sp>
      <p:grpSp>
        <p:nvGrpSpPr>
          <p:cNvPr id="1648" name="Google Shape;1648;p63"/>
          <p:cNvGrpSpPr/>
          <p:nvPr/>
        </p:nvGrpSpPr>
        <p:grpSpPr>
          <a:xfrm>
            <a:off x="1684395" y="2357025"/>
            <a:ext cx="491831" cy="74500"/>
            <a:chOff x="826213" y="2657825"/>
            <a:chExt cx="497000" cy="74500"/>
          </a:xfrm>
        </p:grpSpPr>
        <p:sp>
          <p:nvSpPr>
            <p:cNvPr id="1649" name="Google Shape;1649;p63"/>
            <p:cNvSpPr/>
            <p:nvPr/>
          </p:nvSpPr>
          <p:spPr>
            <a:xfrm>
              <a:off x="826213" y="26578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3"/>
            <p:cNvSpPr/>
            <p:nvPr/>
          </p:nvSpPr>
          <p:spPr>
            <a:xfrm>
              <a:off x="97061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3"/>
            <p:cNvSpPr/>
            <p:nvPr/>
          </p:nvSpPr>
          <p:spPr>
            <a:xfrm>
              <a:off x="1114988" y="26578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3"/>
            <p:cNvSpPr/>
            <p:nvPr/>
          </p:nvSpPr>
          <p:spPr>
            <a:xfrm>
              <a:off x="125936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63"/>
          <p:cNvGrpSpPr/>
          <p:nvPr/>
        </p:nvGrpSpPr>
        <p:grpSpPr>
          <a:xfrm>
            <a:off x="3445987" y="2357025"/>
            <a:ext cx="491831" cy="74500"/>
            <a:chOff x="826213" y="2657825"/>
            <a:chExt cx="497000" cy="74500"/>
          </a:xfrm>
        </p:grpSpPr>
        <p:sp>
          <p:nvSpPr>
            <p:cNvPr id="1654" name="Google Shape;1654;p63"/>
            <p:cNvSpPr/>
            <p:nvPr/>
          </p:nvSpPr>
          <p:spPr>
            <a:xfrm>
              <a:off x="826213" y="26578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3"/>
            <p:cNvSpPr/>
            <p:nvPr/>
          </p:nvSpPr>
          <p:spPr>
            <a:xfrm>
              <a:off x="97061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3"/>
            <p:cNvSpPr/>
            <p:nvPr/>
          </p:nvSpPr>
          <p:spPr>
            <a:xfrm>
              <a:off x="1114988" y="26578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3"/>
            <p:cNvSpPr/>
            <p:nvPr/>
          </p:nvSpPr>
          <p:spPr>
            <a:xfrm>
              <a:off x="125936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 name="Google Shape;1658;p63"/>
          <p:cNvGrpSpPr/>
          <p:nvPr/>
        </p:nvGrpSpPr>
        <p:grpSpPr>
          <a:xfrm>
            <a:off x="5207579" y="2357025"/>
            <a:ext cx="491831" cy="74500"/>
            <a:chOff x="826213" y="2657825"/>
            <a:chExt cx="497000" cy="74500"/>
          </a:xfrm>
        </p:grpSpPr>
        <p:sp>
          <p:nvSpPr>
            <p:cNvPr id="1659" name="Google Shape;1659;p63"/>
            <p:cNvSpPr/>
            <p:nvPr/>
          </p:nvSpPr>
          <p:spPr>
            <a:xfrm>
              <a:off x="826213" y="26578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3"/>
            <p:cNvSpPr/>
            <p:nvPr/>
          </p:nvSpPr>
          <p:spPr>
            <a:xfrm>
              <a:off x="97061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3"/>
            <p:cNvSpPr/>
            <p:nvPr/>
          </p:nvSpPr>
          <p:spPr>
            <a:xfrm>
              <a:off x="1114988" y="26578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3"/>
            <p:cNvSpPr/>
            <p:nvPr/>
          </p:nvSpPr>
          <p:spPr>
            <a:xfrm>
              <a:off x="125936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63"/>
          <p:cNvGrpSpPr/>
          <p:nvPr/>
        </p:nvGrpSpPr>
        <p:grpSpPr>
          <a:xfrm>
            <a:off x="6969183" y="2357025"/>
            <a:ext cx="491831" cy="74500"/>
            <a:chOff x="826213" y="2657825"/>
            <a:chExt cx="497000" cy="74500"/>
          </a:xfrm>
        </p:grpSpPr>
        <p:sp>
          <p:nvSpPr>
            <p:cNvPr id="1664" name="Google Shape;1664;p63"/>
            <p:cNvSpPr/>
            <p:nvPr/>
          </p:nvSpPr>
          <p:spPr>
            <a:xfrm>
              <a:off x="826213" y="2657825"/>
              <a:ext cx="63875" cy="74500"/>
            </a:xfrm>
            <a:custGeom>
              <a:avLst/>
              <a:gdLst/>
              <a:ahLst/>
              <a:cxnLst/>
              <a:rect l="l" t="t" r="r" b="b"/>
              <a:pathLst>
                <a:path w="2555" h="2980" extrusionOk="0">
                  <a:moveTo>
                    <a:pt x="1" y="1"/>
                  </a:moveTo>
                  <a:lnTo>
                    <a:pt x="1" y="2980"/>
                  </a:lnTo>
                  <a:lnTo>
                    <a:pt x="2554" y="149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3"/>
            <p:cNvSpPr/>
            <p:nvPr/>
          </p:nvSpPr>
          <p:spPr>
            <a:xfrm>
              <a:off x="97061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3"/>
            <p:cNvSpPr/>
            <p:nvPr/>
          </p:nvSpPr>
          <p:spPr>
            <a:xfrm>
              <a:off x="1114988" y="2657825"/>
              <a:ext cx="63850" cy="74500"/>
            </a:xfrm>
            <a:custGeom>
              <a:avLst/>
              <a:gdLst/>
              <a:ahLst/>
              <a:cxnLst/>
              <a:rect l="l" t="t" r="r" b="b"/>
              <a:pathLst>
                <a:path w="2554" h="2980" extrusionOk="0">
                  <a:moveTo>
                    <a:pt x="0" y="1"/>
                  </a:moveTo>
                  <a:lnTo>
                    <a:pt x="0" y="2980"/>
                  </a:lnTo>
                  <a:lnTo>
                    <a:pt x="2554" y="149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3"/>
            <p:cNvSpPr/>
            <p:nvPr/>
          </p:nvSpPr>
          <p:spPr>
            <a:xfrm>
              <a:off x="1259363" y="2657825"/>
              <a:ext cx="63850" cy="74500"/>
            </a:xfrm>
            <a:custGeom>
              <a:avLst/>
              <a:gdLst/>
              <a:ahLst/>
              <a:cxnLst/>
              <a:rect l="l" t="t" r="r" b="b"/>
              <a:pathLst>
                <a:path w="2554" h="2980" extrusionOk="0">
                  <a:moveTo>
                    <a:pt x="0" y="1"/>
                  </a:moveTo>
                  <a:lnTo>
                    <a:pt x="0" y="2980"/>
                  </a:lnTo>
                  <a:lnTo>
                    <a:pt x="2553" y="149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8" name="Google Shape;1668;p63"/>
          <p:cNvSpPr txBox="1"/>
          <p:nvPr/>
        </p:nvSpPr>
        <p:spPr>
          <a:xfrm>
            <a:off x="591850" y="2638475"/>
            <a:ext cx="1143300" cy="748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Karla"/>
                <a:ea typeface="Karla"/>
                <a:cs typeface="Karla"/>
                <a:sym typeface="Karla"/>
              </a:rPr>
              <a:t>Jupiter is the biggest planet</a:t>
            </a:r>
            <a:endParaRPr>
              <a:solidFill>
                <a:schemeClr val="dk1"/>
              </a:solidFill>
              <a:latin typeface="Karla"/>
              <a:ea typeface="Karla"/>
              <a:cs typeface="Karla"/>
              <a:sym typeface="Karla"/>
            </a:endParaRPr>
          </a:p>
        </p:txBody>
      </p:sp>
      <p:sp>
        <p:nvSpPr>
          <p:cNvPr id="1669" name="Google Shape;1669;p63"/>
          <p:cNvSpPr txBox="1"/>
          <p:nvPr/>
        </p:nvSpPr>
        <p:spPr>
          <a:xfrm>
            <a:off x="4001077" y="2638475"/>
            <a:ext cx="1143300" cy="748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Karla"/>
                <a:ea typeface="Karla"/>
                <a:cs typeface="Karla"/>
                <a:sym typeface="Karla"/>
              </a:rPr>
              <a:t>Venus has a beautiful name</a:t>
            </a:r>
            <a:endParaRPr>
              <a:solidFill>
                <a:schemeClr val="dk1"/>
              </a:solidFill>
              <a:latin typeface="Karla"/>
              <a:ea typeface="Karla"/>
              <a:cs typeface="Karla"/>
              <a:sym typeface="Karla"/>
            </a:endParaRPr>
          </a:p>
          <a:p>
            <a:pPr marL="0" lvl="0" indent="0" algn="ctr" rtl="0">
              <a:spcBef>
                <a:spcPts val="0"/>
              </a:spcBef>
              <a:spcAft>
                <a:spcPts val="0"/>
              </a:spcAft>
              <a:buNone/>
            </a:pPr>
            <a:endParaRPr>
              <a:solidFill>
                <a:schemeClr val="dk1"/>
              </a:solidFill>
              <a:latin typeface="Karla"/>
              <a:ea typeface="Karla"/>
              <a:cs typeface="Karla"/>
              <a:sym typeface="Karla"/>
            </a:endParaRPr>
          </a:p>
        </p:txBody>
      </p:sp>
      <p:sp>
        <p:nvSpPr>
          <p:cNvPr id="1670" name="Google Shape;1670;p63"/>
          <p:cNvSpPr txBox="1"/>
          <p:nvPr/>
        </p:nvSpPr>
        <p:spPr>
          <a:xfrm>
            <a:off x="2296464" y="2638475"/>
            <a:ext cx="1143300" cy="748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Karla"/>
                <a:ea typeface="Karla"/>
                <a:cs typeface="Karla"/>
                <a:sym typeface="Karla"/>
              </a:rPr>
              <a:t>Mars is </a:t>
            </a:r>
            <a:endParaRPr>
              <a:solidFill>
                <a:schemeClr val="dk1"/>
              </a:solidFill>
              <a:latin typeface="Karla"/>
              <a:ea typeface="Karla"/>
              <a:cs typeface="Karla"/>
              <a:sym typeface="Karla"/>
            </a:endParaRPr>
          </a:p>
          <a:p>
            <a:pPr marL="0" lvl="0" indent="0" algn="ctr" rtl="0">
              <a:spcBef>
                <a:spcPts val="0"/>
              </a:spcBef>
              <a:spcAft>
                <a:spcPts val="0"/>
              </a:spcAft>
              <a:buNone/>
            </a:pPr>
            <a:r>
              <a:rPr lang="en">
                <a:solidFill>
                  <a:schemeClr val="dk1"/>
                </a:solidFill>
                <a:latin typeface="Karla"/>
                <a:ea typeface="Karla"/>
                <a:cs typeface="Karla"/>
                <a:sym typeface="Karla"/>
              </a:rPr>
              <a:t>red and a </a:t>
            </a:r>
            <a:endParaRPr>
              <a:solidFill>
                <a:schemeClr val="dk1"/>
              </a:solidFill>
              <a:latin typeface="Karla"/>
              <a:ea typeface="Karla"/>
              <a:cs typeface="Karla"/>
              <a:sym typeface="Karla"/>
            </a:endParaRPr>
          </a:p>
          <a:p>
            <a:pPr marL="0" lvl="0" indent="0" algn="ctr" rtl="0">
              <a:spcBef>
                <a:spcPts val="0"/>
              </a:spcBef>
              <a:spcAft>
                <a:spcPts val="0"/>
              </a:spcAft>
              <a:buNone/>
            </a:pPr>
            <a:r>
              <a:rPr lang="en">
                <a:solidFill>
                  <a:schemeClr val="dk1"/>
                </a:solidFill>
                <a:latin typeface="Karla"/>
                <a:ea typeface="Karla"/>
                <a:cs typeface="Karla"/>
                <a:sym typeface="Karla"/>
              </a:rPr>
              <a:t>cold place </a:t>
            </a:r>
            <a:endParaRPr>
              <a:solidFill>
                <a:schemeClr val="dk1"/>
              </a:solidFill>
              <a:latin typeface="Karla"/>
              <a:ea typeface="Karla"/>
              <a:cs typeface="Karla"/>
              <a:sym typeface="Karla"/>
            </a:endParaRPr>
          </a:p>
          <a:p>
            <a:pPr marL="0" lvl="0" indent="0" algn="ctr" rtl="0">
              <a:spcBef>
                <a:spcPts val="0"/>
              </a:spcBef>
              <a:spcAft>
                <a:spcPts val="0"/>
              </a:spcAft>
              <a:buNone/>
            </a:pPr>
            <a:endParaRPr>
              <a:solidFill>
                <a:schemeClr val="dk1"/>
              </a:solidFill>
              <a:latin typeface="Karla"/>
              <a:ea typeface="Karla"/>
              <a:cs typeface="Karla"/>
              <a:sym typeface="Karla"/>
            </a:endParaRPr>
          </a:p>
        </p:txBody>
      </p:sp>
      <p:sp>
        <p:nvSpPr>
          <p:cNvPr id="1671" name="Google Shape;1671;p63"/>
          <p:cNvSpPr txBox="1"/>
          <p:nvPr/>
        </p:nvSpPr>
        <p:spPr>
          <a:xfrm flipH="1">
            <a:off x="5705711" y="2638475"/>
            <a:ext cx="1143300" cy="748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Karla"/>
                <a:ea typeface="Karla"/>
                <a:cs typeface="Karla"/>
                <a:sym typeface="Karla"/>
              </a:rPr>
              <a:t>Neptune </a:t>
            </a:r>
            <a:endParaRPr>
              <a:solidFill>
                <a:schemeClr val="dk1"/>
              </a:solidFill>
              <a:latin typeface="Karla"/>
              <a:ea typeface="Karla"/>
              <a:cs typeface="Karla"/>
              <a:sym typeface="Karla"/>
            </a:endParaRPr>
          </a:p>
          <a:p>
            <a:pPr marL="0" lvl="0" indent="0" algn="ctr" rtl="0">
              <a:spcBef>
                <a:spcPts val="0"/>
              </a:spcBef>
              <a:spcAft>
                <a:spcPts val="0"/>
              </a:spcAft>
              <a:buNone/>
            </a:pPr>
            <a:r>
              <a:rPr lang="en">
                <a:solidFill>
                  <a:schemeClr val="dk1"/>
                </a:solidFill>
                <a:latin typeface="Karla"/>
                <a:ea typeface="Karla"/>
                <a:cs typeface="Karla"/>
                <a:sym typeface="Karla"/>
              </a:rPr>
              <a:t>is far away from Earth</a:t>
            </a:r>
            <a:endParaRPr>
              <a:solidFill>
                <a:schemeClr val="dk1"/>
              </a:solidFill>
              <a:latin typeface="Karla"/>
              <a:ea typeface="Karla"/>
              <a:cs typeface="Karla"/>
              <a:sym typeface="Karla"/>
            </a:endParaRPr>
          </a:p>
        </p:txBody>
      </p:sp>
      <p:grpSp>
        <p:nvGrpSpPr>
          <p:cNvPr id="1672" name="Google Shape;1672;p63"/>
          <p:cNvGrpSpPr/>
          <p:nvPr/>
        </p:nvGrpSpPr>
        <p:grpSpPr>
          <a:xfrm>
            <a:off x="7572325" y="696025"/>
            <a:ext cx="866325" cy="315400"/>
            <a:chOff x="6008725" y="1231300"/>
            <a:chExt cx="866325" cy="315400"/>
          </a:xfrm>
        </p:grpSpPr>
        <p:sp>
          <p:nvSpPr>
            <p:cNvPr id="1673" name="Google Shape;1673;p63"/>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3"/>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3"/>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3"/>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3"/>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3"/>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3"/>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3"/>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3"/>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3"/>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3"/>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3"/>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3"/>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3"/>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3"/>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3"/>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3"/>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3"/>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3"/>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3"/>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3"/>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 name="Google Shape;1694;p63"/>
          <p:cNvSpPr/>
          <p:nvPr/>
        </p:nvSpPr>
        <p:spPr>
          <a:xfrm>
            <a:off x="4262338" y="4009325"/>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3"/>
          <p:cNvSpPr txBox="1">
            <a:spLocks noGrp="1"/>
          </p:cNvSpPr>
          <p:nvPr>
            <p:ph type="subTitle" idx="4294967295"/>
          </p:nvPr>
        </p:nvSpPr>
        <p:spPr>
          <a:xfrm>
            <a:off x="7604025" y="2164825"/>
            <a:ext cx="756000" cy="3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accent1"/>
                </a:solidFill>
              </a:rPr>
              <a:t>Day 5</a:t>
            </a:r>
            <a:endParaRPr b="1">
              <a:solidFill>
                <a:schemeClr val="accent1"/>
              </a:solidFill>
            </a:endParaRPr>
          </a:p>
        </p:txBody>
      </p:sp>
      <p:sp>
        <p:nvSpPr>
          <p:cNvPr id="1696" name="Google Shape;1696;p63"/>
          <p:cNvSpPr txBox="1"/>
          <p:nvPr/>
        </p:nvSpPr>
        <p:spPr>
          <a:xfrm flipH="1">
            <a:off x="7410325" y="2638475"/>
            <a:ext cx="1143300" cy="748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Karla"/>
                <a:ea typeface="Karla"/>
                <a:cs typeface="Karla"/>
                <a:sym typeface="Karla"/>
              </a:rPr>
              <a:t>It’s very close to </a:t>
            </a:r>
            <a:endParaRPr>
              <a:solidFill>
                <a:schemeClr val="dk1"/>
              </a:solidFill>
              <a:latin typeface="Karla"/>
              <a:ea typeface="Karla"/>
              <a:cs typeface="Karla"/>
              <a:sym typeface="Karla"/>
            </a:endParaRPr>
          </a:p>
          <a:p>
            <a:pPr marL="0" lvl="0" indent="0" algn="ctr" rtl="0">
              <a:spcBef>
                <a:spcPts val="0"/>
              </a:spcBef>
              <a:spcAft>
                <a:spcPts val="0"/>
              </a:spcAft>
              <a:buNone/>
            </a:pPr>
            <a:r>
              <a:rPr lang="en">
                <a:solidFill>
                  <a:schemeClr val="dk1"/>
                </a:solidFill>
                <a:latin typeface="Karla"/>
                <a:ea typeface="Karla"/>
                <a:cs typeface="Karla"/>
                <a:sym typeface="Karla"/>
              </a:rPr>
              <a:t>the Sun</a:t>
            </a:r>
            <a:endParaRPr>
              <a:solidFill>
                <a:schemeClr val="dk1"/>
              </a:solidFill>
              <a:latin typeface="Karla"/>
              <a:ea typeface="Karla"/>
              <a:cs typeface="Karla"/>
              <a:sym typeface="Karla"/>
            </a:endParaRPr>
          </a:p>
          <a:p>
            <a:pPr marL="0" lvl="0" indent="0" algn="ctr" rtl="0">
              <a:spcBef>
                <a:spcPts val="0"/>
              </a:spcBef>
              <a:spcAft>
                <a:spcPts val="0"/>
              </a:spcAft>
              <a:buNone/>
            </a:pPr>
            <a:endParaRPr>
              <a:solidFill>
                <a:schemeClr val="dk1"/>
              </a:solidFill>
              <a:latin typeface="Karla"/>
              <a:ea typeface="Karla"/>
              <a:cs typeface="Karla"/>
              <a:sym typeface="Karla"/>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700"/>
        <p:cNvGrpSpPr/>
        <p:nvPr/>
      </p:nvGrpSpPr>
      <p:grpSpPr>
        <a:xfrm>
          <a:off x="0" y="0"/>
          <a:ext cx="0" cy="0"/>
          <a:chOff x="0" y="0"/>
          <a:chExt cx="0" cy="0"/>
        </a:xfrm>
      </p:grpSpPr>
      <p:sp>
        <p:nvSpPr>
          <p:cNvPr id="1701" name="Google Shape;1701;p64"/>
          <p:cNvSpPr txBox="1">
            <a:spLocks noGrp="1"/>
          </p:cNvSpPr>
          <p:nvPr>
            <p:ph type="title"/>
          </p:nvPr>
        </p:nvSpPr>
        <p:spPr>
          <a:xfrm>
            <a:off x="589550" y="5335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PREDICTED GROWTH</a:t>
            </a:r>
            <a:endParaRPr/>
          </a:p>
        </p:txBody>
      </p:sp>
      <p:cxnSp>
        <p:nvCxnSpPr>
          <p:cNvPr id="1702" name="Google Shape;1702;p64"/>
          <p:cNvCxnSpPr/>
          <p:nvPr/>
        </p:nvCxnSpPr>
        <p:spPr>
          <a:xfrm>
            <a:off x="1851812" y="1586500"/>
            <a:ext cx="0" cy="2849100"/>
          </a:xfrm>
          <a:prstGeom prst="straightConnector1">
            <a:avLst/>
          </a:prstGeom>
          <a:noFill/>
          <a:ln w="9525" cap="flat" cmpd="sng">
            <a:solidFill>
              <a:schemeClr val="dk1"/>
            </a:solidFill>
            <a:prstDash val="solid"/>
            <a:round/>
            <a:headEnd type="none" w="med" len="med"/>
            <a:tailEnd type="none" w="med" len="med"/>
          </a:ln>
        </p:spPr>
      </p:cxnSp>
      <p:sp>
        <p:nvSpPr>
          <p:cNvPr id="1703" name="Google Shape;1703;p64"/>
          <p:cNvSpPr/>
          <p:nvPr/>
        </p:nvSpPr>
        <p:spPr>
          <a:xfrm rot="5400000">
            <a:off x="2906637" y="1880964"/>
            <a:ext cx="281700" cy="1631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rot="5400000">
            <a:off x="2906637" y="2508280"/>
            <a:ext cx="281700" cy="1631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4"/>
          <p:cNvSpPr/>
          <p:nvPr/>
        </p:nvSpPr>
        <p:spPr>
          <a:xfrm rot="5400000">
            <a:off x="2906637" y="3135582"/>
            <a:ext cx="281700" cy="1631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4"/>
          <p:cNvSpPr/>
          <p:nvPr/>
        </p:nvSpPr>
        <p:spPr>
          <a:xfrm rot="5400000">
            <a:off x="2906637" y="1253683"/>
            <a:ext cx="281700" cy="1631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4"/>
          <p:cNvSpPr/>
          <p:nvPr/>
        </p:nvSpPr>
        <p:spPr>
          <a:xfrm rot="5400000">
            <a:off x="2487154" y="1743425"/>
            <a:ext cx="141000" cy="652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4"/>
          <p:cNvSpPr/>
          <p:nvPr/>
        </p:nvSpPr>
        <p:spPr>
          <a:xfrm rot="5400000">
            <a:off x="2664458" y="2193706"/>
            <a:ext cx="141000" cy="1006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rot="5400000">
            <a:off x="2757444" y="2727722"/>
            <a:ext cx="141000" cy="11928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rot="5400000">
            <a:off x="2317295" y="3795125"/>
            <a:ext cx="141000" cy="312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4"/>
          <p:cNvSpPr/>
          <p:nvPr/>
        </p:nvSpPr>
        <p:spPr>
          <a:xfrm rot="5400000">
            <a:off x="1816762" y="392127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4"/>
          <p:cNvSpPr/>
          <p:nvPr/>
        </p:nvSpPr>
        <p:spPr>
          <a:xfrm rot="5400000">
            <a:off x="3030379" y="1852625"/>
            <a:ext cx="141000" cy="433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4"/>
          <p:cNvSpPr/>
          <p:nvPr/>
        </p:nvSpPr>
        <p:spPr>
          <a:xfrm rot="5400000">
            <a:off x="3269298" y="2595106"/>
            <a:ext cx="141000" cy="203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4"/>
          <p:cNvSpPr/>
          <p:nvPr/>
        </p:nvSpPr>
        <p:spPr>
          <a:xfrm rot="5400000">
            <a:off x="3389984" y="3288122"/>
            <a:ext cx="141000" cy="72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rot="5400000">
            <a:off x="2862324" y="3559775"/>
            <a:ext cx="141000" cy="783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rot="5400000">
            <a:off x="1816762" y="328992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rot="5400000">
            <a:off x="1816762" y="266262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rot="5400000">
            <a:off x="1816762" y="2035320"/>
            <a:ext cx="68400" cy="68400"/>
          </a:xfrm>
          <a:prstGeom prst="ellipse">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txBox="1">
            <a:spLocks noGrp="1"/>
          </p:cNvSpPr>
          <p:nvPr>
            <p:ph type="subTitle" idx="1"/>
          </p:nvPr>
        </p:nvSpPr>
        <p:spPr>
          <a:xfrm>
            <a:off x="4805054" y="1750300"/>
            <a:ext cx="3379800" cy="61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smallest planet</a:t>
            </a:r>
            <a:endParaRPr/>
          </a:p>
        </p:txBody>
      </p:sp>
      <p:sp>
        <p:nvSpPr>
          <p:cNvPr id="1720" name="Google Shape;1720;p64"/>
          <p:cNvSpPr txBox="1">
            <a:spLocks noGrp="1"/>
          </p:cNvSpPr>
          <p:nvPr>
            <p:ph type="subTitle" idx="2"/>
          </p:nvPr>
        </p:nvSpPr>
        <p:spPr>
          <a:xfrm>
            <a:off x="4805054" y="2383408"/>
            <a:ext cx="3379800" cy="61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Earth is where we live on</a:t>
            </a:r>
            <a:endParaRPr/>
          </a:p>
        </p:txBody>
      </p:sp>
      <p:sp>
        <p:nvSpPr>
          <p:cNvPr id="1721" name="Google Shape;1721;p64"/>
          <p:cNvSpPr txBox="1">
            <a:spLocks noGrp="1"/>
          </p:cNvSpPr>
          <p:nvPr>
            <p:ph type="subTitle" idx="3"/>
          </p:nvPr>
        </p:nvSpPr>
        <p:spPr>
          <a:xfrm>
            <a:off x="4805054" y="3016517"/>
            <a:ext cx="3379800" cy="61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far away from Earth</a:t>
            </a:r>
            <a:endParaRPr/>
          </a:p>
        </p:txBody>
      </p:sp>
      <p:sp>
        <p:nvSpPr>
          <p:cNvPr id="1722" name="Google Shape;1722;p64"/>
          <p:cNvSpPr txBox="1">
            <a:spLocks noGrp="1"/>
          </p:cNvSpPr>
          <p:nvPr>
            <p:ph type="subTitle" idx="4"/>
          </p:nvPr>
        </p:nvSpPr>
        <p:spPr>
          <a:xfrm>
            <a:off x="4805054" y="3649625"/>
            <a:ext cx="3379800" cy="61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cold</a:t>
            </a:r>
            <a:endParaRPr b="1"/>
          </a:p>
        </p:txBody>
      </p:sp>
      <p:grpSp>
        <p:nvGrpSpPr>
          <p:cNvPr id="1723" name="Google Shape;1723;p64"/>
          <p:cNvGrpSpPr/>
          <p:nvPr/>
        </p:nvGrpSpPr>
        <p:grpSpPr>
          <a:xfrm>
            <a:off x="961678" y="3752723"/>
            <a:ext cx="503988" cy="405509"/>
            <a:chOff x="7500054" y="2934735"/>
            <a:chExt cx="350576" cy="280454"/>
          </a:xfrm>
        </p:grpSpPr>
        <p:sp>
          <p:nvSpPr>
            <p:cNvPr id="1724" name="Google Shape;1724;p6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64"/>
          <p:cNvGrpSpPr/>
          <p:nvPr/>
        </p:nvGrpSpPr>
        <p:grpSpPr>
          <a:xfrm>
            <a:off x="959146" y="3098566"/>
            <a:ext cx="509052" cy="503987"/>
            <a:chOff x="7528096" y="2450059"/>
            <a:chExt cx="327976" cy="324316"/>
          </a:xfrm>
        </p:grpSpPr>
        <p:sp>
          <p:nvSpPr>
            <p:cNvPr id="1733" name="Google Shape;1733;p6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 name="Google Shape;1738;p64"/>
          <p:cNvGrpSpPr/>
          <p:nvPr/>
        </p:nvGrpSpPr>
        <p:grpSpPr>
          <a:xfrm>
            <a:off x="1004516" y="2444399"/>
            <a:ext cx="418312" cy="503997"/>
            <a:chOff x="7576605" y="1983877"/>
            <a:chExt cx="276698" cy="333133"/>
          </a:xfrm>
        </p:grpSpPr>
        <p:sp>
          <p:nvSpPr>
            <p:cNvPr id="1739" name="Google Shape;1739;p6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64"/>
          <p:cNvGrpSpPr/>
          <p:nvPr/>
        </p:nvGrpSpPr>
        <p:grpSpPr>
          <a:xfrm>
            <a:off x="961665" y="1804215"/>
            <a:ext cx="504014" cy="490015"/>
            <a:chOff x="7582302" y="1499934"/>
            <a:chExt cx="369133" cy="360411"/>
          </a:xfrm>
        </p:grpSpPr>
        <p:sp>
          <p:nvSpPr>
            <p:cNvPr id="1742" name="Google Shape;1742;p6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64"/>
          <p:cNvGrpSpPr/>
          <p:nvPr/>
        </p:nvGrpSpPr>
        <p:grpSpPr>
          <a:xfrm>
            <a:off x="7572325" y="696025"/>
            <a:ext cx="866325" cy="315400"/>
            <a:chOff x="6008725" y="1231300"/>
            <a:chExt cx="866325" cy="315400"/>
          </a:xfrm>
        </p:grpSpPr>
        <p:sp>
          <p:nvSpPr>
            <p:cNvPr id="1748" name="Google Shape;1748;p64"/>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64"/>
          <p:cNvGrpSpPr/>
          <p:nvPr/>
        </p:nvGrpSpPr>
        <p:grpSpPr>
          <a:xfrm>
            <a:off x="8365663" y="3190350"/>
            <a:ext cx="72975" cy="1219650"/>
            <a:chOff x="7003425" y="480550"/>
            <a:chExt cx="72975" cy="1219650"/>
          </a:xfrm>
        </p:grpSpPr>
        <p:sp>
          <p:nvSpPr>
            <p:cNvPr id="1770" name="Google Shape;1770;p64"/>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9" name="Google Shape;1779;p64"/>
          <p:cNvSpPr txBox="1">
            <a:spLocks noGrp="1"/>
          </p:cNvSpPr>
          <p:nvPr>
            <p:ph type="title" idx="5"/>
          </p:nvPr>
        </p:nvSpPr>
        <p:spPr>
          <a:xfrm flipH="1">
            <a:off x="3980650" y="3738275"/>
            <a:ext cx="866400" cy="434400"/>
          </a:xfrm>
          <a:prstGeom prst="rect">
            <a:avLst/>
          </a:prstGeom>
        </p:spPr>
        <p:txBody>
          <a:bodyPr spcFirstLastPara="1" wrap="square" lIns="91425" tIns="0" rIns="91425" bIns="36000" anchor="ctr" anchorCtr="0">
            <a:noAutofit/>
          </a:bodyPr>
          <a:lstStyle/>
          <a:p>
            <a:pPr marL="0" lvl="0" indent="0" algn="l" rtl="0">
              <a:spcBef>
                <a:spcPts val="0"/>
              </a:spcBef>
              <a:spcAft>
                <a:spcPts val="0"/>
              </a:spcAft>
              <a:buNone/>
            </a:pPr>
            <a:r>
              <a:rPr lang="en"/>
              <a:t>45%</a:t>
            </a:r>
            <a:endParaRPr/>
          </a:p>
        </p:txBody>
      </p:sp>
      <p:sp>
        <p:nvSpPr>
          <p:cNvPr id="1780" name="Google Shape;1780;p64"/>
          <p:cNvSpPr txBox="1">
            <a:spLocks noGrp="1"/>
          </p:cNvSpPr>
          <p:nvPr>
            <p:ph type="title" idx="6"/>
          </p:nvPr>
        </p:nvSpPr>
        <p:spPr>
          <a:xfrm flipH="1">
            <a:off x="3980650" y="3105175"/>
            <a:ext cx="866400" cy="43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5%</a:t>
            </a:r>
            <a:endParaRPr/>
          </a:p>
        </p:txBody>
      </p:sp>
      <p:sp>
        <p:nvSpPr>
          <p:cNvPr id="1781" name="Google Shape;1781;p64"/>
          <p:cNvSpPr txBox="1">
            <a:spLocks noGrp="1"/>
          </p:cNvSpPr>
          <p:nvPr>
            <p:ph type="title" idx="7"/>
          </p:nvPr>
        </p:nvSpPr>
        <p:spPr>
          <a:xfrm flipH="1">
            <a:off x="3980650" y="2472075"/>
            <a:ext cx="866400" cy="43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10%</a:t>
            </a:r>
            <a:endParaRPr/>
          </a:p>
        </p:txBody>
      </p:sp>
      <p:sp>
        <p:nvSpPr>
          <p:cNvPr id="1782" name="Google Shape;1782;p64"/>
          <p:cNvSpPr txBox="1">
            <a:spLocks noGrp="1"/>
          </p:cNvSpPr>
          <p:nvPr>
            <p:ph type="title" idx="8"/>
          </p:nvPr>
        </p:nvSpPr>
        <p:spPr>
          <a:xfrm flipH="1">
            <a:off x="3980650" y="1838975"/>
            <a:ext cx="866400" cy="43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20%</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786"/>
        <p:cNvGrpSpPr/>
        <p:nvPr/>
      </p:nvGrpSpPr>
      <p:grpSpPr>
        <a:xfrm>
          <a:off x="0" y="0"/>
          <a:ext cx="0" cy="0"/>
          <a:chOff x="0" y="0"/>
          <a:chExt cx="0" cy="0"/>
        </a:xfrm>
      </p:grpSpPr>
      <p:sp>
        <p:nvSpPr>
          <p:cNvPr id="1787" name="Google Shape;1787;p65"/>
          <p:cNvSpPr/>
          <p:nvPr/>
        </p:nvSpPr>
        <p:spPr>
          <a:xfrm flipH="1">
            <a:off x="3734812" y="1969886"/>
            <a:ext cx="1674300" cy="1674600"/>
          </a:xfrm>
          <a:prstGeom prst="pie">
            <a:avLst>
              <a:gd name="adj1" fmla="val 10809057"/>
              <a:gd name="adj2" fmla="val 16200000"/>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5"/>
          <p:cNvSpPr/>
          <p:nvPr/>
        </p:nvSpPr>
        <p:spPr>
          <a:xfrm>
            <a:off x="3988825" y="2333267"/>
            <a:ext cx="947700" cy="947700"/>
          </a:xfrm>
          <a:prstGeom prst="pie">
            <a:avLst>
              <a:gd name="adj1" fmla="val 10794877"/>
              <a:gd name="adj2" fmla="val 1620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5"/>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BALANCE SHEET</a:t>
            </a:r>
            <a:endParaRPr/>
          </a:p>
        </p:txBody>
      </p:sp>
      <p:sp>
        <p:nvSpPr>
          <p:cNvPr id="1790" name="Google Shape;1790;p65"/>
          <p:cNvSpPr txBox="1">
            <a:spLocks noGrp="1"/>
          </p:cNvSpPr>
          <p:nvPr>
            <p:ph type="subTitle" idx="4294967295"/>
          </p:nvPr>
        </p:nvSpPr>
        <p:spPr>
          <a:xfrm>
            <a:off x="545925" y="1653800"/>
            <a:ext cx="1914000" cy="876300"/>
          </a:xfrm>
          <a:prstGeom prst="rect">
            <a:avLst/>
          </a:prstGeom>
          <a:noFill/>
        </p:spPr>
        <p:txBody>
          <a:bodyPr spcFirstLastPara="1" wrap="square" lIns="162000" tIns="91425" rIns="90000" bIns="91425" anchor="t" anchorCtr="0">
            <a:noAutofit/>
          </a:bodyPr>
          <a:lstStyle/>
          <a:p>
            <a:pPr marL="0" lvl="0" indent="0" algn="l" rtl="0">
              <a:lnSpc>
                <a:spcPct val="100000"/>
              </a:lnSpc>
              <a:spcBef>
                <a:spcPts val="0"/>
              </a:spcBef>
              <a:spcAft>
                <a:spcPts val="0"/>
              </a:spcAft>
              <a:buNone/>
            </a:pPr>
            <a:r>
              <a:rPr lang="en">
                <a:solidFill>
                  <a:schemeClr val="dk1"/>
                </a:solidFill>
              </a:rPr>
              <a:t>It’s the </a:t>
            </a:r>
            <a:endParaRPr>
              <a:solidFill>
                <a:schemeClr val="dk1"/>
              </a:solidFill>
            </a:endParaRPr>
          </a:p>
          <a:p>
            <a:pPr marL="0" lvl="0" indent="0" algn="l" rtl="0">
              <a:lnSpc>
                <a:spcPct val="100000"/>
              </a:lnSpc>
              <a:spcBef>
                <a:spcPts val="0"/>
              </a:spcBef>
              <a:spcAft>
                <a:spcPts val="0"/>
              </a:spcAft>
              <a:buNone/>
            </a:pPr>
            <a:r>
              <a:rPr lang="en">
                <a:solidFill>
                  <a:schemeClr val="dk1"/>
                </a:solidFill>
              </a:rPr>
              <a:t>farthest planet </a:t>
            </a:r>
            <a:endParaRPr>
              <a:solidFill>
                <a:schemeClr val="dk1"/>
              </a:solidFill>
            </a:endParaRPr>
          </a:p>
          <a:p>
            <a:pPr marL="0" lvl="0" indent="0" algn="l" rtl="0">
              <a:lnSpc>
                <a:spcPct val="100000"/>
              </a:lnSpc>
              <a:spcBef>
                <a:spcPts val="0"/>
              </a:spcBef>
              <a:spcAft>
                <a:spcPts val="0"/>
              </a:spcAft>
              <a:buNone/>
            </a:pPr>
            <a:r>
              <a:rPr lang="en">
                <a:solidFill>
                  <a:schemeClr val="dk1"/>
                </a:solidFill>
              </a:rPr>
              <a:t>from the Sun</a:t>
            </a:r>
            <a:endParaRPr>
              <a:solidFill>
                <a:schemeClr val="dk1"/>
              </a:solidFill>
            </a:endParaRPr>
          </a:p>
        </p:txBody>
      </p:sp>
      <p:sp>
        <p:nvSpPr>
          <p:cNvPr id="1791" name="Google Shape;1791;p65"/>
          <p:cNvSpPr txBox="1">
            <a:spLocks noGrp="1"/>
          </p:cNvSpPr>
          <p:nvPr>
            <p:ph type="subTitle" idx="4294967295"/>
          </p:nvPr>
        </p:nvSpPr>
        <p:spPr>
          <a:xfrm>
            <a:off x="6610169" y="1653800"/>
            <a:ext cx="1914000" cy="876300"/>
          </a:xfrm>
          <a:prstGeom prst="rect">
            <a:avLst/>
          </a:prstGeom>
          <a:noFill/>
        </p:spPr>
        <p:txBody>
          <a:bodyPr spcFirstLastPara="1" wrap="square" lIns="162000" tIns="91425" rIns="90000" bIns="91425" anchor="t" anchorCtr="0">
            <a:noAutofit/>
          </a:bodyPr>
          <a:lstStyle/>
          <a:p>
            <a:pPr marL="0" lvl="0" indent="0" algn="r" rtl="0">
              <a:lnSpc>
                <a:spcPct val="100000"/>
              </a:lnSpc>
              <a:spcBef>
                <a:spcPts val="0"/>
              </a:spcBef>
              <a:spcAft>
                <a:spcPts val="0"/>
              </a:spcAft>
              <a:buNone/>
            </a:pPr>
            <a:r>
              <a:rPr lang="en">
                <a:solidFill>
                  <a:schemeClr val="dk1"/>
                </a:solidFill>
              </a:rPr>
              <a:t>Despite being </a:t>
            </a:r>
            <a:endParaRPr>
              <a:solidFill>
                <a:schemeClr val="dk1"/>
              </a:solidFill>
            </a:endParaRPr>
          </a:p>
          <a:p>
            <a:pPr marL="0" lvl="0" indent="0" algn="r" rtl="0">
              <a:lnSpc>
                <a:spcPct val="100000"/>
              </a:lnSpc>
              <a:spcBef>
                <a:spcPts val="0"/>
              </a:spcBef>
              <a:spcAft>
                <a:spcPts val="0"/>
              </a:spcAft>
              <a:buNone/>
            </a:pPr>
            <a:r>
              <a:rPr lang="en">
                <a:solidFill>
                  <a:schemeClr val="dk1"/>
                </a:solidFill>
              </a:rPr>
              <a:t>red, Mars is </a:t>
            </a:r>
            <a:endParaRPr>
              <a:solidFill>
                <a:schemeClr val="dk1"/>
              </a:solidFill>
            </a:endParaRPr>
          </a:p>
          <a:p>
            <a:pPr marL="0" lvl="0" indent="0" algn="r" rtl="0">
              <a:lnSpc>
                <a:spcPct val="100000"/>
              </a:lnSpc>
              <a:spcBef>
                <a:spcPts val="0"/>
              </a:spcBef>
              <a:spcAft>
                <a:spcPts val="0"/>
              </a:spcAft>
              <a:buNone/>
            </a:pPr>
            <a:r>
              <a:rPr lang="en">
                <a:solidFill>
                  <a:schemeClr val="dk1"/>
                </a:solidFill>
              </a:rPr>
              <a:t>a cold place</a:t>
            </a:r>
            <a:endParaRPr>
              <a:solidFill>
                <a:schemeClr val="dk1"/>
              </a:solidFill>
            </a:endParaRPr>
          </a:p>
        </p:txBody>
      </p:sp>
      <p:cxnSp>
        <p:nvCxnSpPr>
          <p:cNvPr id="1792" name="Google Shape;1792;p65"/>
          <p:cNvCxnSpPr/>
          <p:nvPr/>
        </p:nvCxnSpPr>
        <p:spPr>
          <a:xfrm rot="10800000" flipH="1">
            <a:off x="4936376" y="2074433"/>
            <a:ext cx="1597200" cy="398700"/>
          </a:xfrm>
          <a:prstGeom prst="bentConnector3">
            <a:avLst>
              <a:gd name="adj1" fmla="val 50000"/>
            </a:avLst>
          </a:prstGeom>
          <a:noFill/>
          <a:ln w="9525" cap="flat" cmpd="sng">
            <a:solidFill>
              <a:schemeClr val="accent1"/>
            </a:solidFill>
            <a:prstDash val="solid"/>
            <a:round/>
            <a:headEnd type="none" w="med" len="med"/>
            <a:tailEnd type="oval" w="med" len="med"/>
          </a:ln>
        </p:spPr>
      </p:cxnSp>
      <p:sp>
        <p:nvSpPr>
          <p:cNvPr id="1793" name="Google Shape;1793;p65"/>
          <p:cNvSpPr txBox="1">
            <a:spLocks noGrp="1"/>
          </p:cNvSpPr>
          <p:nvPr>
            <p:ph type="subTitle" idx="4294967295"/>
          </p:nvPr>
        </p:nvSpPr>
        <p:spPr>
          <a:xfrm>
            <a:off x="545925" y="3047805"/>
            <a:ext cx="1914000" cy="876300"/>
          </a:xfrm>
          <a:prstGeom prst="rect">
            <a:avLst/>
          </a:prstGeom>
          <a:noFill/>
        </p:spPr>
        <p:txBody>
          <a:bodyPr spcFirstLastPara="1" wrap="square" lIns="162000" tIns="91425" rIns="90000" bIns="91425" anchor="t" anchorCtr="0">
            <a:noAutofit/>
          </a:bodyPr>
          <a:lstStyle/>
          <a:p>
            <a:pPr marL="0" lvl="0" indent="0" algn="l" rtl="0">
              <a:lnSpc>
                <a:spcPct val="100000"/>
              </a:lnSpc>
              <a:spcBef>
                <a:spcPts val="0"/>
              </a:spcBef>
              <a:spcAft>
                <a:spcPts val="0"/>
              </a:spcAft>
              <a:buNone/>
            </a:pPr>
            <a:r>
              <a:rPr lang="en">
                <a:solidFill>
                  <a:schemeClr val="dk1"/>
                </a:solidFill>
              </a:rPr>
              <a:t>Venus has a beautiful name, but it’s hot</a:t>
            </a:r>
            <a:endParaRPr>
              <a:solidFill>
                <a:schemeClr val="dk1"/>
              </a:solidFill>
            </a:endParaRPr>
          </a:p>
        </p:txBody>
      </p:sp>
      <p:sp>
        <p:nvSpPr>
          <p:cNvPr id="1794" name="Google Shape;1794;p65"/>
          <p:cNvSpPr txBox="1">
            <a:spLocks noGrp="1"/>
          </p:cNvSpPr>
          <p:nvPr>
            <p:ph type="subTitle" idx="4294967295"/>
          </p:nvPr>
        </p:nvSpPr>
        <p:spPr>
          <a:xfrm>
            <a:off x="6610168" y="3047805"/>
            <a:ext cx="1914000" cy="876300"/>
          </a:xfrm>
          <a:prstGeom prst="rect">
            <a:avLst/>
          </a:prstGeom>
          <a:noFill/>
        </p:spPr>
        <p:txBody>
          <a:bodyPr spcFirstLastPara="1" wrap="square" lIns="162000" tIns="91425" rIns="90000" bIns="91425" anchor="t" anchorCtr="0">
            <a:noAutofit/>
          </a:bodyPr>
          <a:lstStyle/>
          <a:p>
            <a:pPr marL="0" lvl="0" indent="0" algn="r" rtl="0">
              <a:lnSpc>
                <a:spcPct val="100000"/>
              </a:lnSpc>
              <a:spcBef>
                <a:spcPts val="0"/>
              </a:spcBef>
              <a:spcAft>
                <a:spcPts val="0"/>
              </a:spcAft>
              <a:buNone/>
            </a:pPr>
            <a:r>
              <a:rPr lang="en">
                <a:solidFill>
                  <a:schemeClr val="dk1"/>
                </a:solidFill>
              </a:rPr>
              <a:t>Mercury </a:t>
            </a:r>
            <a:endParaRPr>
              <a:solidFill>
                <a:schemeClr val="dk1"/>
              </a:solidFill>
            </a:endParaRPr>
          </a:p>
          <a:p>
            <a:pPr marL="0" lvl="0" indent="0" algn="r" rtl="0">
              <a:lnSpc>
                <a:spcPct val="100000"/>
              </a:lnSpc>
              <a:spcBef>
                <a:spcPts val="0"/>
              </a:spcBef>
              <a:spcAft>
                <a:spcPts val="0"/>
              </a:spcAft>
              <a:buNone/>
            </a:pPr>
            <a:r>
              <a:rPr lang="en">
                <a:solidFill>
                  <a:schemeClr val="dk1"/>
                </a:solidFill>
              </a:rPr>
              <a:t>is very close</a:t>
            </a:r>
            <a:endParaRPr>
              <a:solidFill>
                <a:schemeClr val="dk1"/>
              </a:solidFill>
            </a:endParaRPr>
          </a:p>
          <a:p>
            <a:pPr marL="0" lvl="0" indent="0" algn="r" rtl="0">
              <a:lnSpc>
                <a:spcPct val="100000"/>
              </a:lnSpc>
              <a:spcBef>
                <a:spcPts val="0"/>
              </a:spcBef>
              <a:spcAft>
                <a:spcPts val="0"/>
              </a:spcAft>
              <a:buNone/>
            </a:pPr>
            <a:r>
              <a:rPr lang="en">
                <a:solidFill>
                  <a:schemeClr val="dk1"/>
                </a:solidFill>
              </a:rPr>
              <a:t>to the Sun</a:t>
            </a:r>
            <a:endParaRPr>
              <a:solidFill>
                <a:schemeClr val="dk1"/>
              </a:solidFill>
            </a:endParaRPr>
          </a:p>
        </p:txBody>
      </p:sp>
      <p:cxnSp>
        <p:nvCxnSpPr>
          <p:cNvPr id="1795" name="Google Shape;1795;p65"/>
          <p:cNvCxnSpPr/>
          <p:nvPr/>
        </p:nvCxnSpPr>
        <p:spPr>
          <a:xfrm rot="10800000">
            <a:off x="2610424" y="2074433"/>
            <a:ext cx="1597200" cy="3987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1796" name="Google Shape;1796;p65"/>
          <p:cNvCxnSpPr/>
          <p:nvPr/>
        </p:nvCxnSpPr>
        <p:spPr>
          <a:xfrm>
            <a:off x="4936376" y="3141229"/>
            <a:ext cx="1597200" cy="398700"/>
          </a:xfrm>
          <a:prstGeom prst="bentConnector3">
            <a:avLst>
              <a:gd name="adj1" fmla="val 50000"/>
            </a:avLst>
          </a:prstGeom>
          <a:noFill/>
          <a:ln w="9525" cap="flat" cmpd="sng">
            <a:solidFill>
              <a:schemeClr val="accent1"/>
            </a:solidFill>
            <a:prstDash val="solid"/>
            <a:round/>
            <a:headEnd type="none" w="med" len="med"/>
            <a:tailEnd type="oval" w="med" len="med"/>
          </a:ln>
        </p:spPr>
      </p:cxnSp>
      <p:cxnSp>
        <p:nvCxnSpPr>
          <p:cNvPr id="1797" name="Google Shape;1797;p65"/>
          <p:cNvCxnSpPr/>
          <p:nvPr/>
        </p:nvCxnSpPr>
        <p:spPr>
          <a:xfrm flipH="1">
            <a:off x="2610424" y="3141229"/>
            <a:ext cx="1597200" cy="398700"/>
          </a:xfrm>
          <a:prstGeom prst="bentConnector3">
            <a:avLst>
              <a:gd name="adj1" fmla="val 50000"/>
            </a:avLst>
          </a:prstGeom>
          <a:noFill/>
          <a:ln w="9525" cap="flat" cmpd="sng">
            <a:solidFill>
              <a:schemeClr val="dk1"/>
            </a:solidFill>
            <a:prstDash val="solid"/>
            <a:round/>
            <a:headEnd type="none" w="med" len="med"/>
            <a:tailEnd type="oval" w="med" len="med"/>
          </a:ln>
        </p:spPr>
      </p:cxnSp>
      <p:sp>
        <p:nvSpPr>
          <p:cNvPr id="1798" name="Google Shape;1798;p65"/>
          <p:cNvSpPr txBox="1">
            <a:spLocks noGrp="1"/>
          </p:cNvSpPr>
          <p:nvPr>
            <p:ph type="title" idx="4294967295"/>
          </p:nvPr>
        </p:nvSpPr>
        <p:spPr>
          <a:xfrm>
            <a:off x="3670150" y="1426425"/>
            <a:ext cx="763800" cy="648000"/>
          </a:xfrm>
          <a:prstGeom prst="rect">
            <a:avLst/>
          </a:prstGeom>
        </p:spPr>
        <p:txBody>
          <a:bodyPr spcFirstLastPara="1" wrap="square" lIns="0" tIns="18000" rIns="0" bIns="18000" anchor="ctr" anchorCtr="0">
            <a:noAutofit/>
          </a:bodyPr>
          <a:lstStyle/>
          <a:p>
            <a:pPr marL="0" lvl="0" indent="0" algn="ctr" rtl="0">
              <a:spcBef>
                <a:spcPts val="0"/>
              </a:spcBef>
              <a:spcAft>
                <a:spcPts val="0"/>
              </a:spcAft>
              <a:buNone/>
            </a:pPr>
            <a:r>
              <a:rPr lang="en" sz="2000"/>
              <a:t>4K</a:t>
            </a:r>
            <a:endParaRPr sz="2000"/>
          </a:p>
        </p:txBody>
      </p:sp>
      <p:sp>
        <p:nvSpPr>
          <p:cNvPr id="1799" name="Google Shape;1799;p65"/>
          <p:cNvSpPr txBox="1">
            <a:spLocks noGrp="1"/>
          </p:cNvSpPr>
          <p:nvPr>
            <p:ph type="title" idx="4294967295"/>
          </p:nvPr>
        </p:nvSpPr>
        <p:spPr>
          <a:xfrm>
            <a:off x="3670150" y="3539925"/>
            <a:ext cx="763800" cy="648000"/>
          </a:xfrm>
          <a:prstGeom prst="rect">
            <a:avLst/>
          </a:prstGeom>
        </p:spPr>
        <p:txBody>
          <a:bodyPr spcFirstLastPara="1" wrap="square" lIns="0" tIns="18000" rIns="0" bIns="18000" anchor="ctr" anchorCtr="0">
            <a:noAutofit/>
          </a:bodyPr>
          <a:lstStyle/>
          <a:p>
            <a:pPr marL="0" lvl="0" indent="0" algn="ctr" rtl="0">
              <a:spcBef>
                <a:spcPts val="0"/>
              </a:spcBef>
              <a:spcAft>
                <a:spcPts val="0"/>
              </a:spcAft>
              <a:buNone/>
            </a:pPr>
            <a:r>
              <a:rPr lang="en" sz="2000"/>
              <a:t>5K</a:t>
            </a:r>
            <a:endParaRPr sz="2000"/>
          </a:p>
        </p:txBody>
      </p:sp>
      <p:sp>
        <p:nvSpPr>
          <p:cNvPr id="1800" name="Google Shape;1800;p65"/>
          <p:cNvSpPr txBox="1">
            <a:spLocks noGrp="1"/>
          </p:cNvSpPr>
          <p:nvPr>
            <p:ph type="title" idx="4294967295"/>
          </p:nvPr>
        </p:nvSpPr>
        <p:spPr>
          <a:xfrm>
            <a:off x="4572025" y="1426425"/>
            <a:ext cx="763800" cy="648000"/>
          </a:xfrm>
          <a:prstGeom prst="rect">
            <a:avLst/>
          </a:prstGeom>
        </p:spPr>
        <p:txBody>
          <a:bodyPr spcFirstLastPara="1" wrap="square" lIns="0" tIns="18000" rIns="0" bIns="18000" anchor="ctr" anchorCtr="0">
            <a:noAutofit/>
          </a:bodyPr>
          <a:lstStyle/>
          <a:p>
            <a:pPr marL="0" lvl="0" indent="0" algn="ctr" rtl="0">
              <a:spcBef>
                <a:spcPts val="0"/>
              </a:spcBef>
              <a:spcAft>
                <a:spcPts val="0"/>
              </a:spcAft>
              <a:buNone/>
            </a:pPr>
            <a:r>
              <a:rPr lang="en" sz="2000"/>
              <a:t>8K</a:t>
            </a:r>
            <a:endParaRPr sz="2000"/>
          </a:p>
        </p:txBody>
      </p:sp>
      <p:sp>
        <p:nvSpPr>
          <p:cNvPr id="1801" name="Google Shape;1801;p65"/>
          <p:cNvSpPr txBox="1">
            <a:spLocks noGrp="1"/>
          </p:cNvSpPr>
          <p:nvPr>
            <p:ph type="title" idx="4294967295"/>
          </p:nvPr>
        </p:nvSpPr>
        <p:spPr>
          <a:xfrm>
            <a:off x="4572025" y="3539925"/>
            <a:ext cx="763800" cy="648000"/>
          </a:xfrm>
          <a:prstGeom prst="rect">
            <a:avLst/>
          </a:prstGeom>
        </p:spPr>
        <p:txBody>
          <a:bodyPr spcFirstLastPara="1" wrap="square" lIns="0" tIns="18000" rIns="0" bIns="18000" anchor="ctr" anchorCtr="0">
            <a:noAutofit/>
          </a:bodyPr>
          <a:lstStyle/>
          <a:p>
            <a:pPr marL="0" lvl="0" indent="0" algn="ctr" rtl="0">
              <a:spcBef>
                <a:spcPts val="0"/>
              </a:spcBef>
              <a:spcAft>
                <a:spcPts val="0"/>
              </a:spcAft>
              <a:buNone/>
            </a:pPr>
            <a:r>
              <a:rPr lang="en" sz="2000"/>
              <a:t>6K</a:t>
            </a:r>
            <a:endParaRPr sz="2000"/>
          </a:p>
        </p:txBody>
      </p:sp>
      <p:grpSp>
        <p:nvGrpSpPr>
          <p:cNvPr id="1802" name="Google Shape;1802;p65"/>
          <p:cNvGrpSpPr/>
          <p:nvPr/>
        </p:nvGrpSpPr>
        <p:grpSpPr>
          <a:xfrm>
            <a:off x="7572325" y="696025"/>
            <a:ext cx="866325" cy="315400"/>
            <a:chOff x="6008725" y="1231300"/>
            <a:chExt cx="866325" cy="315400"/>
          </a:xfrm>
        </p:grpSpPr>
        <p:sp>
          <p:nvSpPr>
            <p:cNvPr id="1803" name="Google Shape;1803;p65"/>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5"/>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5"/>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5"/>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5"/>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5"/>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5"/>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5"/>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5"/>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5"/>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5"/>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5"/>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5"/>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5"/>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5"/>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5"/>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5"/>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5"/>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5"/>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5"/>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5"/>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4" name="Google Shape;1824;p65"/>
          <p:cNvSpPr/>
          <p:nvPr/>
        </p:nvSpPr>
        <p:spPr>
          <a:xfrm rot="10800000">
            <a:off x="3877600" y="2191625"/>
            <a:ext cx="1388700" cy="1389300"/>
          </a:xfrm>
          <a:prstGeom prst="pie">
            <a:avLst>
              <a:gd name="adj1" fmla="val 10794877"/>
              <a:gd name="adj2" fmla="val 16200000"/>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5"/>
          <p:cNvSpPr/>
          <p:nvPr/>
        </p:nvSpPr>
        <p:spPr>
          <a:xfrm rot="-5400000">
            <a:off x="3871736" y="2295300"/>
            <a:ext cx="1181700" cy="1182000"/>
          </a:xfrm>
          <a:prstGeom prst="pie">
            <a:avLst>
              <a:gd name="adj1" fmla="val 10794877"/>
              <a:gd name="adj2" fmla="val 1620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829"/>
        <p:cNvGrpSpPr/>
        <p:nvPr/>
      </p:nvGrpSpPr>
      <p:grpSpPr>
        <a:xfrm>
          <a:off x="0" y="0"/>
          <a:ext cx="0" cy="0"/>
          <a:chOff x="0" y="0"/>
          <a:chExt cx="0" cy="0"/>
        </a:xfrm>
      </p:grpSpPr>
      <p:grpSp>
        <p:nvGrpSpPr>
          <p:cNvPr id="1830" name="Google Shape;1830;p66"/>
          <p:cNvGrpSpPr/>
          <p:nvPr/>
        </p:nvGrpSpPr>
        <p:grpSpPr>
          <a:xfrm>
            <a:off x="4982455" y="1245164"/>
            <a:ext cx="2589880" cy="3159114"/>
            <a:chOff x="4420239" y="707200"/>
            <a:chExt cx="3176598" cy="3874788"/>
          </a:xfrm>
        </p:grpSpPr>
        <p:grpSp>
          <p:nvGrpSpPr>
            <p:cNvPr id="1831" name="Google Shape;1831;p66"/>
            <p:cNvGrpSpPr/>
            <p:nvPr/>
          </p:nvGrpSpPr>
          <p:grpSpPr>
            <a:xfrm>
              <a:off x="4420239" y="707200"/>
              <a:ext cx="3176598" cy="3874788"/>
              <a:chOff x="4420239" y="707200"/>
              <a:chExt cx="3176598" cy="3874788"/>
            </a:xfrm>
          </p:grpSpPr>
          <p:sp>
            <p:nvSpPr>
              <p:cNvPr id="1832" name="Google Shape;1832;p66"/>
              <p:cNvSpPr/>
              <p:nvPr/>
            </p:nvSpPr>
            <p:spPr>
              <a:xfrm>
                <a:off x="4420239" y="707200"/>
                <a:ext cx="3176598" cy="3874788"/>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6"/>
              <p:cNvSpPr/>
              <p:nvPr/>
            </p:nvSpPr>
            <p:spPr>
              <a:xfrm>
                <a:off x="5879713" y="4264550"/>
                <a:ext cx="228600" cy="228600"/>
              </a:xfrm>
              <a:prstGeom prst="donut">
                <a:avLst>
                  <a:gd name="adj" fmla="val 8605"/>
                </a:avLst>
              </a:pr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34" name="Google Shape;1834;p66"/>
            <p:cNvPicPr preferRelativeResize="0"/>
            <p:nvPr/>
          </p:nvPicPr>
          <p:blipFill>
            <a:blip r:embed="rId3">
              <a:alphaModFix/>
            </a:blip>
            <a:stretch>
              <a:fillRect/>
            </a:stretch>
          </p:blipFill>
          <p:spPr>
            <a:xfrm>
              <a:off x="4662010" y="910748"/>
              <a:ext cx="2693105" cy="3278752"/>
            </a:xfrm>
            <a:prstGeom prst="rect">
              <a:avLst/>
            </a:prstGeom>
            <a:noFill/>
            <a:ln w="9525" cap="flat" cmpd="sng">
              <a:solidFill>
                <a:schemeClr val="lt1"/>
              </a:solidFill>
              <a:prstDash val="solid"/>
              <a:round/>
              <a:headEnd type="none" w="sm" len="sm"/>
              <a:tailEnd type="none" w="sm" len="sm"/>
            </a:ln>
          </p:spPr>
        </p:pic>
      </p:grpSp>
      <p:sp>
        <p:nvSpPr>
          <p:cNvPr id="1835" name="Google Shape;1835;p66"/>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MOBILE &amp; </a:t>
            </a:r>
            <a:endParaRPr/>
          </a:p>
          <a:p>
            <a:pPr marL="0" lvl="0" indent="0" algn="l" rtl="0">
              <a:spcBef>
                <a:spcPts val="0"/>
              </a:spcBef>
              <a:spcAft>
                <a:spcPts val="0"/>
              </a:spcAft>
              <a:buNone/>
            </a:pPr>
            <a:r>
              <a:rPr lang="en"/>
              <a:t>TABLET APP</a:t>
            </a:r>
            <a:endParaRPr/>
          </a:p>
        </p:txBody>
      </p:sp>
      <p:sp>
        <p:nvSpPr>
          <p:cNvPr id="1836" name="Google Shape;1836;p66"/>
          <p:cNvSpPr txBox="1"/>
          <p:nvPr/>
        </p:nvSpPr>
        <p:spPr>
          <a:xfrm>
            <a:off x="540000" y="3643825"/>
            <a:ext cx="2380200" cy="102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595959"/>
                </a:solidFill>
                <a:latin typeface="Karla"/>
                <a:ea typeface="Karla"/>
                <a:cs typeface="Karla"/>
                <a:sym typeface="Karla"/>
              </a:rPr>
              <a:t>You can replace the images on the screens with your own work</a:t>
            </a:r>
            <a:endParaRPr sz="1600">
              <a:solidFill>
                <a:srgbClr val="595959"/>
              </a:solidFill>
              <a:latin typeface="Karla"/>
              <a:ea typeface="Karla"/>
              <a:cs typeface="Karla"/>
              <a:sym typeface="Karla"/>
            </a:endParaRPr>
          </a:p>
          <a:p>
            <a:pPr marL="0" lvl="0" indent="0" algn="l" rtl="0">
              <a:spcBef>
                <a:spcPts val="0"/>
              </a:spcBef>
              <a:spcAft>
                <a:spcPts val="0"/>
              </a:spcAft>
              <a:buNone/>
            </a:pPr>
            <a:endParaRPr sz="1600">
              <a:solidFill>
                <a:srgbClr val="595959"/>
              </a:solidFill>
              <a:latin typeface="Karla"/>
              <a:ea typeface="Karla"/>
              <a:cs typeface="Karla"/>
              <a:sym typeface="Karla"/>
            </a:endParaRPr>
          </a:p>
        </p:txBody>
      </p:sp>
      <p:grpSp>
        <p:nvGrpSpPr>
          <p:cNvPr id="1837" name="Google Shape;1837;p66"/>
          <p:cNvGrpSpPr/>
          <p:nvPr/>
        </p:nvGrpSpPr>
        <p:grpSpPr>
          <a:xfrm>
            <a:off x="629988" y="1961925"/>
            <a:ext cx="72975" cy="1219650"/>
            <a:chOff x="7003425" y="480550"/>
            <a:chExt cx="72975" cy="1219650"/>
          </a:xfrm>
        </p:grpSpPr>
        <p:sp>
          <p:nvSpPr>
            <p:cNvPr id="1838" name="Google Shape;1838;p66"/>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6"/>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6"/>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6"/>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6"/>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6"/>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6"/>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6"/>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6"/>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47" name="Google Shape;1847;p66"/>
          <p:cNvPicPr preferRelativeResize="0"/>
          <p:nvPr/>
        </p:nvPicPr>
        <p:blipFill rotWithShape="1">
          <a:blip r:embed="rId4">
            <a:alphaModFix/>
          </a:blip>
          <a:srcRect b="15504"/>
          <a:stretch/>
        </p:blipFill>
        <p:spPr>
          <a:xfrm>
            <a:off x="3577452" y="2194414"/>
            <a:ext cx="1144585" cy="2032716"/>
          </a:xfrm>
          <a:prstGeom prst="rect">
            <a:avLst/>
          </a:prstGeom>
          <a:noFill/>
          <a:ln>
            <a:noFill/>
          </a:ln>
        </p:spPr>
      </p:pic>
      <p:sp>
        <p:nvSpPr>
          <p:cNvPr id="1848" name="Google Shape;1848;p66"/>
          <p:cNvSpPr/>
          <p:nvPr/>
        </p:nvSpPr>
        <p:spPr>
          <a:xfrm>
            <a:off x="3545474" y="2005901"/>
            <a:ext cx="1208388" cy="2409594"/>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9" name="Google Shape;1849;p66"/>
          <p:cNvGrpSpPr/>
          <p:nvPr/>
        </p:nvGrpSpPr>
        <p:grpSpPr>
          <a:xfrm>
            <a:off x="7572325" y="696025"/>
            <a:ext cx="866325" cy="315400"/>
            <a:chOff x="6008725" y="1231300"/>
            <a:chExt cx="866325" cy="315400"/>
          </a:xfrm>
        </p:grpSpPr>
        <p:sp>
          <p:nvSpPr>
            <p:cNvPr id="1850" name="Google Shape;1850;p66"/>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6"/>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6"/>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6"/>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6"/>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6"/>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6"/>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6"/>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6"/>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6"/>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6"/>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6"/>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6"/>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6"/>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6"/>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6"/>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6"/>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6"/>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6"/>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6"/>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6"/>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874"/>
        <p:cNvGrpSpPr/>
        <p:nvPr/>
      </p:nvGrpSpPr>
      <p:grpSpPr>
        <a:xfrm>
          <a:off x="0" y="0"/>
          <a:ext cx="0" cy="0"/>
          <a:chOff x="0" y="0"/>
          <a:chExt cx="0" cy="0"/>
        </a:xfrm>
      </p:grpSpPr>
      <p:sp>
        <p:nvSpPr>
          <p:cNvPr id="1875" name="Google Shape;1875;p67"/>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DESKTOP SOFTWARE</a:t>
            </a:r>
            <a:endParaRPr/>
          </a:p>
        </p:txBody>
      </p:sp>
      <p:grpSp>
        <p:nvGrpSpPr>
          <p:cNvPr id="1876" name="Google Shape;1876;p67"/>
          <p:cNvGrpSpPr/>
          <p:nvPr/>
        </p:nvGrpSpPr>
        <p:grpSpPr>
          <a:xfrm>
            <a:off x="3459653" y="1317503"/>
            <a:ext cx="4105735" cy="3127057"/>
            <a:chOff x="1096545" y="1142417"/>
            <a:chExt cx="3753300" cy="2858631"/>
          </a:xfrm>
        </p:grpSpPr>
        <p:sp>
          <p:nvSpPr>
            <p:cNvPr id="1877" name="Google Shape;1877;p67"/>
            <p:cNvSpPr/>
            <p:nvPr/>
          </p:nvSpPr>
          <p:spPr>
            <a:xfrm>
              <a:off x="1096545" y="1142417"/>
              <a:ext cx="3753300" cy="2374500"/>
            </a:xfrm>
            <a:prstGeom prst="roundRect">
              <a:avLst>
                <a:gd name="adj" fmla="val 3857"/>
              </a:avLst>
            </a:prstGeom>
            <a:solidFill>
              <a:schemeClr val="accen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7"/>
            <p:cNvSpPr/>
            <p:nvPr/>
          </p:nvSpPr>
          <p:spPr>
            <a:xfrm>
              <a:off x="1122064" y="1168285"/>
              <a:ext cx="3702300" cy="2322900"/>
            </a:xfrm>
            <a:prstGeom prst="roundRect">
              <a:avLst>
                <a:gd name="adj" fmla="val 3282"/>
              </a:avLst>
            </a:prstGeom>
            <a:solidFill>
              <a:schemeClr val="accen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7"/>
            <p:cNvSpPr/>
            <p:nvPr/>
          </p:nvSpPr>
          <p:spPr>
            <a:xfrm>
              <a:off x="2330755" y="3516985"/>
              <a:ext cx="1281701" cy="484063"/>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1"/>
            </a:solidFill>
            <a:ln w="9525" cap="flat" cmpd="sng">
              <a:solidFill>
                <a:srgbClr val="FFFFFF"/>
              </a:solidFill>
              <a:prstDash val="solid"/>
              <a:round/>
              <a:headEnd type="none" w="med" len="med"/>
              <a:tailEnd type="none" w="med" len="med"/>
            </a:ln>
          </p:spPr>
        </p:sp>
        <p:cxnSp>
          <p:nvCxnSpPr>
            <p:cNvPr id="1880" name="Google Shape;1880;p67"/>
            <p:cNvCxnSpPr/>
            <p:nvPr/>
          </p:nvCxnSpPr>
          <p:spPr>
            <a:xfrm>
              <a:off x="2344607" y="3955236"/>
              <a:ext cx="1263300" cy="0"/>
            </a:xfrm>
            <a:prstGeom prst="straightConnector1">
              <a:avLst/>
            </a:prstGeom>
            <a:noFill/>
            <a:ln w="9525" cap="flat" cmpd="sng">
              <a:solidFill>
                <a:schemeClr val="lt1"/>
              </a:solidFill>
              <a:prstDash val="solid"/>
              <a:round/>
              <a:headEnd type="none" w="med" len="med"/>
              <a:tailEnd type="none" w="med" len="med"/>
            </a:ln>
          </p:spPr>
        </p:cxnSp>
      </p:grpSp>
      <p:pic>
        <p:nvPicPr>
          <p:cNvPr id="1881" name="Google Shape;1881;p67"/>
          <p:cNvPicPr preferRelativeResize="0"/>
          <p:nvPr/>
        </p:nvPicPr>
        <p:blipFill>
          <a:blip r:embed="rId3">
            <a:alphaModFix/>
          </a:blip>
          <a:stretch>
            <a:fillRect/>
          </a:stretch>
        </p:blipFill>
        <p:spPr>
          <a:xfrm>
            <a:off x="3600728" y="1448715"/>
            <a:ext cx="3827175" cy="2333748"/>
          </a:xfrm>
          <a:prstGeom prst="rect">
            <a:avLst/>
          </a:prstGeom>
          <a:noFill/>
          <a:ln>
            <a:noFill/>
          </a:ln>
        </p:spPr>
      </p:pic>
      <p:sp>
        <p:nvSpPr>
          <p:cNvPr id="1882" name="Google Shape;1882;p67"/>
          <p:cNvSpPr txBox="1"/>
          <p:nvPr/>
        </p:nvSpPr>
        <p:spPr>
          <a:xfrm>
            <a:off x="540000" y="3643825"/>
            <a:ext cx="2380200" cy="102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595959"/>
                </a:solidFill>
                <a:latin typeface="Karla"/>
                <a:ea typeface="Karla"/>
                <a:cs typeface="Karla"/>
                <a:sym typeface="Karla"/>
              </a:rPr>
              <a:t>You can replace the image on the screen with your own work</a:t>
            </a:r>
            <a:endParaRPr sz="1600">
              <a:solidFill>
                <a:srgbClr val="595959"/>
              </a:solidFill>
              <a:latin typeface="Karla"/>
              <a:ea typeface="Karla"/>
              <a:cs typeface="Karla"/>
              <a:sym typeface="Karla"/>
            </a:endParaRPr>
          </a:p>
          <a:p>
            <a:pPr marL="0" lvl="0" indent="0" algn="l" rtl="0">
              <a:spcBef>
                <a:spcPts val="0"/>
              </a:spcBef>
              <a:spcAft>
                <a:spcPts val="0"/>
              </a:spcAft>
              <a:buNone/>
            </a:pPr>
            <a:endParaRPr sz="1600">
              <a:solidFill>
                <a:srgbClr val="595959"/>
              </a:solidFill>
              <a:latin typeface="Karla"/>
              <a:ea typeface="Karla"/>
              <a:cs typeface="Karla"/>
              <a:sym typeface="Karla"/>
            </a:endParaRPr>
          </a:p>
        </p:txBody>
      </p:sp>
      <p:grpSp>
        <p:nvGrpSpPr>
          <p:cNvPr id="1883" name="Google Shape;1883;p67"/>
          <p:cNvGrpSpPr/>
          <p:nvPr/>
        </p:nvGrpSpPr>
        <p:grpSpPr>
          <a:xfrm>
            <a:off x="7572325" y="696025"/>
            <a:ext cx="866325" cy="315400"/>
            <a:chOff x="6008725" y="1231300"/>
            <a:chExt cx="866325" cy="315400"/>
          </a:xfrm>
        </p:grpSpPr>
        <p:sp>
          <p:nvSpPr>
            <p:cNvPr id="1884" name="Google Shape;1884;p67"/>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7"/>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7"/>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7"/>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7"/>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7"/>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7"/>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7"/>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7"/>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7"/>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7"/>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7"/>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7"/>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7"/>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7"/>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7"/>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7"/>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7"/>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7"/>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7"/>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7"/>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oogle Shape;1905;p67"/>
          <p:cNvGrpSpPr/>
          <p:nvPr/>
        </p:nvGrpSpPr>
        <p:grpSpPr>
          <a:xfrm>
            <a:off x="629988" y="1961925"/>
            <a:ext cx="72975" cy="1219650"/>
            <a:chOff x="7003425" y="480550"/>
            <a:chExt cx="72975" cy="1219650"/>
          </a:xfrm>
        </p:grpSpPr>
        <p:sp>
          <p:nvSpPr>
            <p:cNvPr id="1906" name="Google Shape;1906;p67"/>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7"/>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7"/>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7"/>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7"/>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7"/>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7"/>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7"/>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7"/>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918"/>
        <p:cNvGrpSpPr/>
        <p:nvPr/>
      </p:nvGrpSpPr>
      <p:grpSpPr>
        <a:xfrm>
          <a:off x="0" y="0"/>
          <a:ext cx="0" cy="0"/>
          <a:chOff x="0" y="0"/>
          <a:chExt cx="0" cy="0"/>
        </a:xfrm>
      </p:grpSpPr>
      <p:sp>
        <p:nvSpPr>
          <p:cNvPr id="1919" name="Google Shape;1919;p68"/>
          <p:cNvSpPr txBox="1">
            <a:spLocks noGrp="1"/>
          </p:cNvSpPr>
          <p:nvPr>
            <p:ph type="title"/>
          </p:nvPr>
        </p:nvSpPr>
        <p:spPr>
          <a:xfrm>
            <a:off x="601300" y="428725"/>
            <a:ext cx="4032000" cy="95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THANKS</a:t>
            </a:r>
            <a:endParaRPr dirty="0"/>
          </a:p>
        </p:txBody>
      </p:sp>
      <p:sp>
        <p:nvSpPr>
          <p:cNvPr id="1920" name="Google Shape;1920;p68"/>
          <p:cNvSpPr txBox="1">
            <a:spLocks noGrp="1"/>
          </p:cNvSpPr>
          <p:nvPr>
            <p:ph type="subTitle" idx="1"/>
          </p:nvPr>
        </p:nvSpPr>
        <p:spPr>
          <a:xfrm>
            <a:off x="601300" y="1287488"/>
            <a:ext cx="3510900" cy="1371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accent1"/>
                </a:solidFill>
              </a:rPr>
              <a:t>Do</a:t>
            </a:r>
            <a:r>
              <a:rPr lang="en" dirty="0"/>
              <a:t> you</a:t>
            </a:r>
            <a:r>
              <a:rPr lang="en" dirty="0">
                <a:solidFill>
                  <a:schemeClr val="accent1"/>
                </a:solidFill>
              </a:rPr>
              <a:t> have any questions?</a:t>
            </a:r>
            <a:endParaRPr dirty="0">
              <a:solidFill>
                <a:schemeClr val="accent1"/>
              </a:solidFill>
            </a:endParaRPr>
          </a:p>
          <a:p>
            <a:pPr marL="0" lvl="0" indent="0" algn="l" rtl="0">
              <a:spcBef>
                <a:spcPts val="0"/>
              </a:spcBef>
              <a:spcAft>
                <a:spcPts val="0"/>
              </a:spcAft>
              <a:buNone/>
            </a:pPr>
            <a:r>
              <a:rPr lang="en" dirty="0">
                <a:solidFill>
                  <a:schemeClr val="accent1"/>
                </a:solidFill>
              </a:rPr>
              <a:t>addyouremail@freepik.com</a:t>
            </a:r>
            <a:endParaRPr dirty="0">
              <a:solidFill>
                <a:schemeClr val="accent1"/>
              </a:solidFill>
            </a:endParaRPr>
          </a:p>
          <a:p>
            <a:pPr marL="0" lvl="0" indent="0" algn="l" rtl="0">
              <a:spcBef>
                <a:spcPts val="0"/>
              </a:spcBef>
              <a:spcAft>
                <a:spcPts val="0"/>
              </a:spcAft>
              <a:buNone/>
            </a:pPr>
            <a:r>
              <a:rPr lang="en" dirty="0">
                <a:solidFill>
                  <a:schemeClr val="accent1"/>
                </a:solidFill>
              </a:rPr>
              <a:t>+91 620 421 838</a:t>
            </a:r>
            <a:endParaRPr dirty="0">
              <a:solidFill>
                <a:schemeClr val="accent1"/>
              </a:solidFill>
            </a:endParaRPr>
          </a:p>
          <a:p>
            <a:pPr marL="0" lvl="0" indent="0" algn="l" rtl="0">
              <a:spcBef>
                <a:spcPts val="0"/>
              </a:spcBef>
              <a:spcAft>
                <a:spcPts val="0"/>
              </a:spcAft>
              <a:buNone/>
            </a:pPr>
            <a:r>
              <a:rPr lang="en" dirty="0">
                <a:solidFill>
                  <a:schemeClr val="accent1"/>
                </a:solidFill>
              </a:rPr>
              <a:t>yourcompany.com</a:t>
            </a:r>
            <a:endParaRPr dirty="0">
              <a:solidFill>
                <a:schemeClr val="accent1"/>
              </a:solidFill>
            </a:endParaRPr>
          </a:p>
        </p:txBody>
      </p:sp>
      <p:sp>
        <p:nvSpPr>
          <p:cNvPr id="1921" name="Google Shape;1921;p68"/>
          <p:cNvSpPr/>
          <p:nvPr/>
        </p:nvSpPr>
        <p:spPr>
          <a:xfrm>
            <a:off x="6057159" y="7334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2" name="Google Shape;1922;p68"/>
          <p:cNvGrpSpPr/>
          <p:nvPr/>
        </p:nvGrpSpPr>
        <p:grpSpPr>
          <a:xfrm>
            <a:off x="6506631" y="733449"/>
            <a:ext cx="346056" cy="345674"/>
            <a:chOff x="3303268" y="3817349"/>
            <a:chExt cx="346056" cy="345674"/>
          </a:xfrm>
        </p:grpSpPr>
        <p:sp>
          <p:nvSpPr>
            <p:cNvPr id="1923" name="Google Shape;1923;p6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 name="Google Shape;1927;p68"/>
          <p:cNvGrpSpPr/>
          <p:nvPr/>
        </p:nvGrpSpPr>
        <p:grpSpPr>
          <a:xfrm>
            <a:off x="6955720" y="733449"/>
            <a:ext cx="346056" cy="345674"/>
            <a:chOff x="3752358" y="3817349"/>
            <a:chExt cx="346056" cy="345674"/>
          </a:xfrm>
        </p:grpSpPr>
        <p:sp>
          <p:nvSpPr>
            <p:cNvPr id="1928" name="Google Shape;1928;p6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 name="Google Shape;1932;p68"/>
          <p:cNvGrpSpPr/>
          <p:nvPr/>
        </p:nvGrpSpPr>
        <p:grpSpPr>
          <a:xfrm>
            <a:off x="7404810" y="733449"/>
            <a:ext cx="346024" cy="345674"/>
            <a:chOff x="4201447" y="3817349"/>
            <a:chExt cx="346024" cy="345674"/>
          </a:xfrm>
        </p:grpSpPr>
        <p:sp>
          <p:nvSpPr>
            <p:cNvPr id="1933" name="Google Shape;1933;p6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5" name="Google Shape;1935;p68"/>
          <p:cNvSpPr txBox="1">
            <a:spLocks noGrp="1"/>
          </p:cNvSpPr>
          <p:nvPr>
            <p:ph type="subTitle" idx="4294967295"/>
          </p:nvPr>
        </p:nvSpPr>
        <p:spPr>
          <a:xfrm>
            <a:off x="601300" y="2538125"/>
            <a:ext cx="4032000" cy="474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200" dirty="0">
                <a:solidFill>
                  <a:schemeClr val="dk1"/>
                </a:solidFill>
              </a:rPr>
              <a:t>Please keep this slide for attribution</a:t>
            </a:r>
            <a:endParaRPr sz="1200" dirty="0">
              <a:solidFill>
                <a:schemeClr val="dk1"/>
              </a:solidFill>
            </a:endParaRPr>
          </a:p>
        </p:txBody>
      </p:sp>
      <p:sp>
        <p:nvSpPr>
          <p:cNvPr id="1936" name="Google Shape;1936;p68"/>
          <p:cNvSpPr/>
          <p:nvPr/>
        </p:nvSpPr>
        <p:spPr>
          <a:xfrm>
            <a:off x="6057159" y="8364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7" name="Google Shape;1937;p68"/>
          <p:cNvGrpSpPr/>
          <p:nvPr/>
        </p:nvGrpSpPr>
        <p:grpSpPr>
          <a:xfrm>
            <a:off x="6506631" y="836449"/>
            <a:ext cx="346056" cy="345674"/>
            <a:chOff x="3303268" y="3817349"/>
            <a:chExt cx="346056" cy="345674"/>
          </a:xfrm>
        </p:grpSpPr>
        <p:sp>
          <p:nvSpPr>
            <p:cNvPr id="1938" name="Google Shape;1938;p6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68"/>
          <p:cNvGrpSpPr/>
          <p:nvPr/>
        </p:nvGrpSpPr>
        <p:grpSpPr>
          <a:xfrm>
            <a:off x="6955720" y="836449"/>
            <a:ext cx="346056" cy="345674"/>
            <a:chOff x="3752358" y="3817349"/>
            <a:chExt cx="346056" cy="345674"/>
          </a:xfrm>
        </p:grpSpPr>
        <p:sp>
          <p:nvSpPr>
            <p:cNvPr id="1943" name="Google Shape;1943;p6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68"/>
          <p:cNvGrpSpPr/>
          <p:nvPr/>
        </p:nvGrpSpPr>
        <p:grpSpPr>
          <a:xfrm>
            <a:off x="7404810" y="836449"/>
            <a:ext cx="346024" cy="345674"/>
            <a:chOff x="4201447" y="3817349"/>
            <a:chExt cx="346024" cy="345674"/>
          </a:xfrm>
        </p:grpSpPr>
        <p:sp>
          <p:nvSpPr>
            <p:cNvPr id="1948" name="Google Shape;1948;p6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953"/>
        <p:cNvGrpSpPr/>
        <p:nvPr/>
      </p:nvGrpSpPr>
      <p:grpSpPr>
        <a:xfrm>
          <a:off x="0" y="0"/>
          <a:ext cx="0" cy="0"/>
          <a:chOff x="0" y="0"/>
          <a:chExt cx="0" cy="0"/>
        </a:xfrm>
      </p:grpSpPr>
      <p:sp>
        <p:nvSpPr>
          <p:cNvPr id="1954" name="Google Shape;1954;p69"/>
          <p:cNvSpPr txBox="1">
            <a:spLocks noGrp="1"/>
          </p:cNvSpPr>
          <p:nvPr>
            <p:ph type="title"/>
          </p:nvPr>
        </p:nvSpPr>
        <p:spPr>
          <a:xfrm>
            <a:off x="584500" y="5306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1955" name="Google Shape;1955;p69"/>
          <p:cNvSpPr txBox="1">
            <a:spLocks noGrp="1"/>
          </p:cNvSpPr>
          <p:nvPr>
            <p:ph type="body" idx="1"/>
          </p:nvPr>
        </p:nvSpPr>
        <p:spPr>
          <a:xfrm>
            <a:off x="600350" y="1544250"/>
            <a:ext cx="4627500" cy="340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rPr>
              <a:t>PHOTOS</a:t>
            </a:r>
            <a:endParaRPr dirty="0">
              <a:solidFill>
                <a:schemeClr val="dk1"/>
              </a:solidFill>
            </a:endParaRPr>
          </a:p>
          <a:p>
            <a:pPr marL="0" lvl="0" indent="0" algn="l" rtl="0">
              <a:spcBef>
                <a:spcPts val="0"/>
              </a:spcBef>
              <a:spcAft>
                <a:spcPts val="0"/>
              </a:spcAft>
              <a:buNone/>
            </a:pPr>
            <a:endParaRPr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rPr>
              <a:t>High angle glass building design </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3">
                  <a:extLst>
                    <a:ext uri="{A12FA001-AC4F-418D-AE19-62706E023703}">
                      <ahyp:hlinkClr xmlns:ahyp="http://schemas.microsoft.com/office/drawing/2018/hyperlinkcolor" val="tx"/>
                    </a:ext>
                  </a:extLst>
                </a:hlinkClick>
              </a:rPr>
              <a:t>Skyscrapers with sunlight </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4">
                  <a:extLst>
                    <a:ext uri="{A12FA001-AC4F-418D-AE19-62706E023703}">
                      <ahyp:hlinkClr xmlns:ahyp="http://schemas.microsoft.com/office/drawing/2018/hyperlinkcolor" val="tx"/>
                    </a:ext>
                  </a:extLst>
                </a:hlinkClick>
              </a:rPr>
              <a:t>Low angle modern skyscrapers </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5">
                  <a:extLst>
                    <a:ext uri="{A12FA001-AC4F-418D-AE19-62706E023703}">
                      <ahyp:hlinkClr xmlns:ahyp="http://schemas.microsoft.com/office/drawing/2018/hyperlinkcolor" val="tx"/>
                    </a:ext>
                  </a:extLst>
                </a:hlinkClick>
              </a:rPr>
              <a:t>Modern building in urban zone low angle</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6">
                  <a:extLst>
                    <a:ext uri="{A12FA001-AC4F-418D-AE19-62706E023703}">
                      <ahyp:hlinkClr xmlns:ahyp="http://schemas.microsoft.com/office/drawing/2018/hyperlinkcolor" val="tx"/>
                    </a:ext>
                  </a:extLst>
                </a:hlinkClick>
              </a:rPr>
              <a:t>Low angle of company building</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7">
                  <a:extLst>
                    <a:ext uri="{A12FA001-AC4F-418D-AE19-62706E023703}">
                      <ahyp:hlinkClr xmlns:ahyp="http://schemas.microsoft.com/office/drawing/2018/hyperlinkcolor" val="tx"/>
                    </a:ext>
                  </a:extLst>
                </a:hlinkClick>
              </a:rPr>
              <a:t>Businessman and a businesswoman</a:t>
            </a:r>
            <a:endParaRPr sz="1500" dirty="0">
              <a:solidFill>
                <a:schemeClr val="dk1"/>
              </a:solidFill>
            </a:endParaRPr>
          </a:p>
        </p:txBody>
      </p:sp>
      <p:grpSp>
        <p:nvGrpSpPr>
          <p:cNvPr id="1956" name="Google Shape;1956;p69"/>
          <p:cNvGrpSpPr/>
          <p:nvPr/>
        </p:nvGrpSpPr>
        <p:grpSpPr>
          <a:xfrm>
            <a:off x="7572325" y="696025"/>
            <a:ext cx="866325" cy="315400"/>
            <a:chOff x="6008725" y="1231300"/>
            <a:chExt cx="866325" cy="315400"/>
          </a:xfrm>
        </p:grpSpPr>
        <p:sp>
          <p:nvSpPr>
            <p:cNvPr id="1957" name="Google Shape;1957;p69"/>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9"/>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9"/>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9"/>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9"/>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9"/>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9"/>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9"/>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9"/>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9"/>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9"/>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9"/>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9"/>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9"/>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9"/>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9"/>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9"/>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9"/>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9"/>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9"/>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9"/>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8" name="Google Shape;1978;p69"/>
          <p:cNvSpPr/>
          <p:nvPr/>
        </p:nvSpPr>
        <p:spPr>
          <a:xfrm rot="10800000">
            <a:off x="7695813" y="4099951"/>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982"/>
        <p:cNvGrpSpPr/>
        <p:nvPr/>
      </p:nvGrpSpPr>
      <p:grpSpPr>
        <a:xfrm>
          <a:off x="0" y="0"/>
          <a:ext cx="0" cy="0"/>
          <a:chOff x="0" y="0"/>
          <a:chExt cx="0" cy="0"/>
        </a:xfrm>
      </p:grpSpPr>
      <p:sp>
        <p:nvSpPr>
          <p:cNvPr id="1983" name="Google Shape;1983;p70"/>
          <p:cNvSpPr txBox="1">
            <a:spLocks noGrp="1"/>
          </p:cNvSpPr>
          <p:nvPr>
            <p:ph type="title"/>
          </p:nvPr>
        </p:nvSpPr>
        <p:spPr>
          <a:xfrm>
            <a:off x="584500" y="5306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RESOURCES</a:t>
            </a:r>
            <a:endParaRPr dirty="0"/>
          </a:p>
        </p:txBody>
      </p:sp>
      <p:sp>
        <p:nvSpPr>
          <p:cNvPr id="1984" name="Google Shape;1984;p70"/>
          <p:cNvSpPr txBox="1">
            <a:spLocks noGrp="1"/>
          </p:cNvSpPr>
          <p:nvPr>
            <p:ph type="body" idx="1"/>
          </p:nvPr>
        </p:nvSpPr>
        <p:spPr>
          <a:xfrm>
            <a:off x="600350" y="1544250"/>
            <a:ext cx="4627500" cy="340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Did you like the resources on this template? Get them for free at our other websites</a:t>
            </a:r>
            <a:endParaRPr dirty="0">
              <a:solidFill>
                <a:schemeClr val="dk1"/>
              </a:solidFill>
            </a:endParaRPr>
          </a:p>
          <a:p>
            <a:pPr marL="0" lvl="0" indent="0" algn="l" rtl="0">
              <a:spcBef>
                <a:spcPts val="0"/>
              </a:spcBef>
              <a:spcAft>
                <a:spcPts val="0"/>
              </a:spcAft>
              <a:buClr>
                <a:schemeClr val="dk1"/>
              </a:buClr>
              <a:buSzPts val="1100"/>
              <a:buFont typeface="Arial"/>
              <a:buNone/>
            </a:pPr>
            <a:endParaRPr dirty="0">
              <a:solidFill>
                <a:schemeClr val="dk1"/>
              </a:solidFill>
            </a:endParaRPr>
          </a:p>
          <a:p>
            <a:pPr marL="0" lvl="0" indent="0" algn="l" rtl="0">
              <a:spcBef>
                <a:spcPts val="0"/>
              </a:spcBef>
              <a:spcAft>
                <a:spcPts val="0"/>
              </a:spcAft>
              <a:buNone/>
            </a:pPr>
            <a:r>
              <a:rPr lang="en" dirty="0">
                <a:solidFill>
                  <a:schemeClr val="dk1"/>
                </a:solidFill>
              </a:rPr>
              <a:t>PHOTOS</a:t>
            </a:r>
            <a:endParaRPr dirty="0">
              <a:solidFill>
                <a:schemeClr val="dk1"/>
              </a:solidFill>
            </a:endParaRPr>
          </a:p>
          <a:p>
            <a:pPr marL="0" lvl="0" indent="0" algn="l" rtl="0">
              <a:spcBef>
                <a:spcPts val="0"/>
              </a:spcBef>
              <a:spcAft>
                <a:spcPts val="0"/>
              </a:spcAft>
              <a:buNone/>
            </a:pPr>
            <a:endParaRPr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3">
                  <a:extLst>
                    <a:ext uri="{A12FA001-AC4F-418D-AE19-62706E023703}">
                      <ahyp:hlinkClr xmlns:ahyp="http://schemas.microsoft.com/office/drawing/2018/hyperlinkcolor" val="tx"/>
                    </a:ext>
                  </a:extLst>
                </a:hlinkClick>
              </a:rPr>
              <a:t>Low angle view of tall buildings</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4">
                  <a:extLst>
                    <a:ext uri="{A12FA001-AC4F-418D-AE19-62706E023703}">
                      <ahyp:hlinkClr xmlns:ahyp="http://schemas.microsoft.com/office/drawing/2018/hyperlinkcolor" val="tx"/>
                    </a:ext>
                  </a:extLst>
                </a:hlinkClick>
              </a:rPr>
              <a:t>Modern high-rise building bottom view</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5">
                  <a:extLst>
                    <a:ext uri="{A12FA001-AC4F-418D-AE19-62706E023703}">
                      <ahyp:hlinkClr xmlns:ahyp="http://schemas.microsoft.com/office/drawing/2018/hyperlinkcolor" val="tx"/>
                    </a:ext>
                  </a:extLst>
                </a:hlinkClick>
              </a:rPr>
              <a:t>Low angle buildings with glass design</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6">
                  <a:extLst>
                    <a:ext uri="{A12FA001-AC4F-418D-AE19-62706E023703}">
                      <ahyp:hlinkClr xmlns:ahyp="http://schemas.microsoft.com/office/drawing/2018/hyperlinkcolor" val="tx"/>
                    </a:ext>
                  </a:extLst>
                </a:hlinkClick>
              </a:rPr>
              <a:t>Bottom view glass building with reflection</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7">
                  <a:extLst>
                    <a:ext uri="{A12FA001-AC4F-418D-AE19-62706E023703}">
                      <ahyp:hlinkClr xmlns:ahyp="http://schemas.microsoft.com/office/drawing/2018/hyperlinkcolor" val="tx"/>
                    </a:ext>
                  </a:extLst>
                </a:hlinkClick>
              </a:rPr>
              <a:t>Low angle corner of modern building</a:t>
            </a:r>
            <a:endParaRPr sz="1500" dirty="0">
              <a:solidFill>
                <a:schemeClr val="dk1"/>
              </a:solidFill>
            </a:endParaRPr>
          </a:p>
          <a:p>
            <a:pPr marL="360000" lvl="0" indent="-323850" algn="l" rtl="0">
              <a:lnSpc>
                <a:spcPct val="115000"/>
              </a:lnSpc>
              <a:spcBef>
                <a:spcPts val="0"/>
              </a:spcBef>
              <a:spcAft>
                <a:spcPts val="0"/>
              </a:spcAft>
              <a:buSzPts val="1500"/>
              <a:buChar char="●"/>
            </a:pPr>
            <a:r>
              <a:rPr lang="en" sz="1500" dirty="0">
                <a:solidFill>
                  <a:schemeClr val="dk1"/>
                </a:solidFill>
                <a:uFill>
                  <a:noFill/>
                </a:uFill>
                <a:hlinkClick r:id="rId8">
                  <a:extLst>
                    <a:ext uri="{A12FA001-AC4F-418D-AE19-62706E023703}">
                      <ahyp:hlinkClr xmlns:ahyp="http://schemas.microsoft.com/office/drawing/2018/hyperlinkcolor" val="tx"/>
                    </a:ext>
                  </a:extLst>
                </a:hlinkClick>
              </a:rPr>
              <a:t>Modern glass building bottom view</a:t>
            </a:r>
            <a:endParaRPr sz="1500" dirty="0">
              <a:solidFill>
                <a:schemeClr val="dk1"/>
              </a:solidFill>
            </a:endParaRPr>
          </a:p>
        </p:txBody>
      </p:sp>
      <p:sp>
        <p:nvSpPr>
          <p:cNvPr id="1985" name="Google Shape;1985;p70"/>
          <p:cNvSpPr txBox="1">
            <a:spLocks noGrp="1"/>
          </p:cNvSpPr>
          <p:nvPr>
            <p:ph type="body" idx="1"/>
          </p:nvPr>
        </p:nvSpPr>
        <p:spPr>
          <a:xfrm>
            <a:off x="4889125" y="1544250"/>
            <a:ext cx="3750900" cy="340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solidFill>
                <a:schemeClr val="dk1"/>
              </a:solidFill>
            </a:endParaRPr>
          </a:p>
          <a:p>
            <a:pPr marL="0" lvl="0" indent="0" algn="l" rtl="0">
              <a:spcBef>
                <a:spcPts val="0"/>
              </a:spcBef>
              <a:spcAft>
                <a:spcPts val="0"/>
              </a:spcAft>
              <a:buNone/>
            </a:pPr>
            <a:endParaRPr dirty="0">
              <a:solidFill>
                <a:schemeClr val="dk1"/>
              </a:solidFill>
            </a:endParaRPr>
          </a:p>
          <a:p>
            <a:pPr marL="0" lvl="0" indent="0" algn="l" rtl="0">
              <a:spcBef>
                <a:spcPts val="0"/>
              </a:spcBef>
              <a:spcAft>
                <a:spcPts val="0"/>
              </a:spcAft>
              <a:buNone/>
            </a:pPr>
            <a:endParaRPr dirty="0">
              <a:solidFill>
                <a:schemeClr val="dk1"/>
              </a:solidFill>
            </a:endParaRPr>
          </a:p>
          <a:p>
            <a:pPr marL="0" lvl="0" indent="0" algn="l" rtl="0">
              <a:spcBef>
                <a:spcPts val="0"/>
              </a:spcBef>
              <a:spcAft>
                <a:spcPts val="0"/>
              </a:spcAft>
              <a:buNone/>
            </a:pPr>
            <a:endParaRPr dirty="0">
              <a:solidFill>
                <a:schemeClr val="dk1"/>
              </a:solidFill>
            </a:endParaRPr>
          </a:p>
          <a:p>
            <a:pPr marL="0" lvl="0" indent="0" algn="l" rtl="0">
              <a:spcBef>
                <a:spcPts val="0"/>
              </a:spcBef>
              <a:spcAft>
                <a:spcPts val="0"/>
              </a:spcAft>
              <a:buNone/>
            </a:pPr>
            <a:endParaRPr dirty="0">
              <a:solidFill>
                <a:schemeClr val="dk1"/>
              </a:solidFill>
            </a:endParaRPr>
          </a:p>
          <a:p>
            <a:pPr marL="269999" lvl="0" indent="-317500" algn="l" rtl="0">
              <a:lnSpc>
                <a:spcPct val="115000"/>
              </a:lnSpc>
              <a:spcBef>
                <a:spcPts val="0"/>
              </a:spcBef>
              <a:spcAft>
                <a:spcPts val="0"/>
              </a:spcAft>
              <a:buClr>
                <a:schemeClr val="accent1"/>
              </a:buClr>
              <a:buSzPts val="1400"/>
              <a:buChar char="●"/>
            </a:pPr>
            <a:r>
              <a:rPr lang="en" sz="1400" dirty="0">
                <a:solidFill>
                  <a:schemeClr val="dk1"/>
                </a:solidFill>
                <a:uFill>
                  <a:noFill/>
                </a:uFill>
                <a:hlinkClick r:id="rId9">
                  <a:extLst>
                    <a:ext uri="{A12FA001-AC4F-418D-AE19-62706E023703}">
                      <ahyp:hlinkClr xmlns:ahyp="http://schemas.microsoft.com/office/drawing/2018/hyperlinkcolor" val="tx"/>
                    </a:ext>
                  </a:extLst>
                </a:hlinkClick>
              </a:rPr>
              <a:t>Contemporary glass building bottom </a:t>
            </a:r>
            <a:endParaRPr sz="1400" dirty="0">
              <a:solidFill>
                <a:schemeClr val="dk1"/>
              </a:solidFill>
            </a:endParaRPr>
          </a:p>
          <a:p>
            <a:pPr marL="269999" lvl="0" indent="-317500" algn="l" rtl="0">
              <a:lnSpc>
                <a:spcPct val="115000"/>
              </a:lnSpc>
              <a:spcBef>
                <a:spcPts val="0"/>
              </a:spcBef>
              <a:spcAft>
                <a:spcPts val="0"/>
              </a:spcAft>
              <a:buClr>
                <a:schemeClr val="accent1"/>
              </a:buClr>
              <a:buSzPts val="1400"/>
              <a:buChar char="●"/>
            </a:pPr>
            <a:r>
              <a:rPr lang="en" sz="1400" dirty="0">
                <a:solidFill>
                  <a:schemeClr val="dk1"/>
                </a:solidFill>
                <a:uFill>
                  <a:noFill/>
                </a:uFill>
                <a:hlinkClick r:id="rId10">
                  <a:extLst>
                    <a:ext uri="{A12FA001-AC4F-418D-AE19-62706E023703}">
                      <ahyp:hlinkClr xmlns:ahyp="http://schemas.microsoft.com/office/drawing/2018/hyperlinkcolor" val="tx"/>
                    </a:ext>
                  </a:extLst>
                </a:hlinkClick>
              </a:rPr>
              <a:t>Bottom view modern glass buildings</a:t>
            </a:r>
            <a:endParaRPr sz="1400" dirty="0">
              <a:solidFill>
                <a:schemeClr val="dk1"/>
              </a:solidFill>
            </a:endParaRPr>
          </a:p>
          <a:p>
            <a:pPr marL="269999" lvl="0" indent="-317500" algn="l" rtl="0">
              <a:lnSpc>
                <a:spcPct val="115000"/>
              </a:lnSpc>
              <a:spcBef>
                <a:spcPts val="0"/>
              </a:spcBef>
              <a:spcAft>
                <a:spcPts val="0"/>
              </a:spcAft>
              <a:buClr>
                <a:schemeClr val="accent1"/>
              </a:buClr>
              <a:buSzPts val="1400"/>
              <a:buChar char="●"/>
            </a:pPr>
            <a:r>
              <a:rPr lang="en" sz="1400" dirty="0">
                <a:solidFill>
                  <a:schemeClr val="dk1"/>
                </a:solidFill>
              </a:rPr>
              <a:t>Y</a:t>
            </a:r>
            <a:r>
              <a:rPr lang="en" sz="1400" dirty="0">
                <a:solidFill>
                  <a:schemeClr val="dk1"/>
                </a:solidFill>
                <a:uFill>
                  <a:noFill/>
                </a:uFill>
                <a:hlinkClick r:id="rId11">
                  <a:extLst>
                    <a:ext uri="{A12FA001-AC4F-418D-AE19-62706E023703}">
                      <ahyp:hlinkClr xmlns:ahyp="http://schemas.microsoft.com/office/drawing/2018/hyperlinkcolor" val="tx"/>
                    </a:ext>
                  </a:extLst>
                </a:hlinkClick>
              </a:rPr>
              <a:t>oung businesswoman holding folder</a:t>
            </a:r>
            <a:endParaRPr sz="1400" dirty="0">
              <a:solidFill>
                <a:schemeClr val="dk1"/>
              </a:solidFill>
            </a:endParaRPr>
          </a:p>
          <a:p>
            <a:pPr marL="269999" lvl="0" indent="-317500" algn="l" rtl="0">
              <a:lnSpc>
                <a:spcPct val="115000"/>
              </a:lnSpc>
              <a:spcBef>
                <a:spcPts val="0"/>
              </a:spcBef>
              <a:spcAft>
                <a:spcPts val="0"/>
              </a:spcAft>
              <a:buClr>
                <a:schemeClr val="accent1"/>
              </a:buClr>
              <a:buSzPts val="1400"/>
              <a:buChar char="●"/>
            </a:pPr>
            <a:r>
              <a:rPr lang="en" sz="1400" dirty="0">
                <a:solidFill>
                  <a:schemeClr val="dk1"/>
                </a:solidFill>
                <a:uFill>
                  <a:noFill/>
                </a:uFill>
                <a:hlinkClick r:id="rId12">
                  <a:extLst>
                    <a:ext uri="{A12FA001-AC4F-418D-AE19-62706E023703}">
                      <ahyp:hlinkClr xmlns:ahyp="http://schemas.microsoft.com/office/drawing/2018/hyperlinkcolor" val="tx"/>
                    </a:ext>
                  </a:extLst>
                </a:hlinkClick>
              </a:rPr>
              <a:t>Afro american woman posing</a:t>
            </a:r>
            <a:endParaRPr sz="1400" dirty="0">
              <a:solidFill>
                <a:schemeClr val="dk1"/>
              </a:solidFill>
            </a:endParaRPr>
          </a:p>
          <a:p>
            <a:pPr marL="269999" lvl="0" indent="-317500" algn="l" rtl="0">
              <a:lnSpc>
                <a:spcPct val="115000"/>
              </a:lnSpc>
              <a:spcBef>
                <a:spcPts val="0"/>
              </a:spcBef>
              <a:spcAft>
                <a:spcPts val="0"/>
              </a:spcAft>
              <a:buClr>
                <a:schemeClr val="accent1"/>
              </a:buClr>
              <a:buSzPts val="1400"/>
              <a:buChar char="●"/>
            </a:pPr>
            <a:r>
              <a:rPr lang="en" sz="1400" dirty="0">
                <a:solidFill>
                  <a:schemeClr val="dk1"/>
                </a:solidFill>
                <a:uFill>
                  <a:noFill/>
                </a:uFill>
                <a:hlinkClick r:id="rId13">
                  <a:extLst>
                    <a:ext uri="{A12FA001-AC4F-418D-AE19-62706E023703}">
                      <ahyp:hlinkClr xmlns:ahyp="http://schemas.microsoft.com/office/drawing/2018/hyperlinkcolor" val="tx"/>
                    </a:ext>
                  </a:extLst>
                </a:hlinkClick>
              </a:rPr>
              <a:t>Handsome businessman looking away</a:t>
            </a:r>
            <a:endParaRPr sz="1400" dirty="0">
              <a:solidFill>
                <a:schemeClr val="dk1"/>
              </a:solidFill>
            </a:endParaRPr>
          </a:p>
        </p:txBody>
      </p:sp>
      <p:grpSp>
        <p:nvGrpSpPr>
          <p:cNvPr id="1986" name="Google Shape;1986;p70"/>
          <p:cNvGrpSpPr/>
          <p:nvPr/>
        </p:nvGrpSpPr>
        <p:grpSpPr>
          <a:xfrm>
            <a:off x="7572325" y="696025"/>
            <a:ext cx="866325" cy="315400"/>
            <a:chOff x="6008725" y="1231300"/>
            <a:chExt cx="866325" cy="315400"/>
          </a:xfrm>
        </p:grpSpPr>
        <p:sp>
          <p:nvSpPr>
            <p:cNvPr id="1987" name="Google Shape;1987;p70"/>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0"/>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0"/>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0"/>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0"/>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0"/>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0"/>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0"/>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0"/>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0"/>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0"/>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0"/>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0"/>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0"/>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0"/>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0"/>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0"/>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0"/>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0"/>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0"/>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0"/>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80"/>
        <p:cNvGrpSpPr/>
        <p:nvPr/>
      </p:nvGrpSpPr>
      <p:grpSpPr>
        <a:xfrm>
          <a:off x="0" y="0"/>
          <a:ext cx="0" cy="0"/>
          <a:chOff x="0" y="0"/>
          <a:chExt cx="0" cy="0"/>
        </a:xfrm>
      </p:grpSpPr>
      <p:pic>
        <p:nvPicPr>
          <p:cNvPr id="382" name="Google Shape;382;p35"/>
          <p:cNvPicPr preferRelativeResize="0"/>
          <p:nvPr/>
        </p:nvPicPr>
        <p:blipFill>
          <a:blip r:embed="rId3"/>
          <a:srcRect t="3477" b="3477"/>
          <a:stretch/>
        </p:blipFill>
        <p:spPr>
          <a:xfrm>
            <a:off x="0" y="1088784"/>
            <a:ext cx="9143996" cy="3252597"/>
          </a:xfrm>
          <a:prstGeom prst="rect">
            <a:avLst/>
          </a:prstGeom>
          <a:noFill/>
          <a:ln>
            <a:noFill/>
          </a:ln>
          <a:effectLst>
            <a:glow>
              <a:schemeClr val="accent1"/>
            </a:glow>
            <a:outerShdw blurRad="50800" dist="50800" dir="5400000" algn="ctr" rotWithShape="0">
              <a:srgbClr val="000000">
                <a:alpha val="0"/>
              </a:srgbClr>
            </a:outerShdw>
          </a:effectLst>
        </p:spPr>
      </p:pic>
      <p:sp>
        <p:nvSpPr>
          <p:cNvPr id="381" name="Google Shape;381;p35"/>
          <p:cNvSpPr txBox="1">
            <a:spLocks noGrp="1"/>
          </p:cNvSpPr>
          <p:nvPr>
            <p:ph type="subTitle" idx="1"/>
          </p:nvPr>
        </p:nvSpPr>
        <p:spPr>
          <a:xfrm>
            <a:off x="1466098" y="4320600"/>
            <a:ext cx="6211800" cy="82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r-FR" sz="2300" dirty="0">
                <a:solidFill>
                  <a:schemeClr val="dk1"/>
                </a:solidFill>
              </a:rPr>
              <a:t>Digitaliser la chaine de valeur agricole. </a:t>
            </a:r>
            <a:endParaRPr sz="2300" dirty="0">
              <a:solidFill>
                <a:schemeClr val="dk1"/>
              </a:solidFill>
            </a:endParaRPr>
          </a:p>
          <a:p>
            <a:pPr marL="0" lvl="0" indent="0" algn="ctr" rtl="0">
              <a:spcBef>
                <a:spcPts val="0"/>
              </a:spcBef>
              <a:spcAft>
                <a:spcPts val="0"/>
              </a:spcAft>
              <a:buNone/>
            </a:pPr>
            <a:endParaRPr dirty="0">
              <a:solidFill>
                <a:schemeClr val="dk1"/>
              </a:solidFill>
            </a:endParaRPr>
          </a:p>
          <a:p>
            <a:pPr marL="0" lvl="0" indent="0" algn="ctr" rtl="0">
              <a:spcBef>
                <a:spcPts val="0"/>
              </a:spcBef>
              <a:spcAft>
                <a:spcPts val="0"/>
              </a:spcAft>
              <a:buNone/>
            </a:pPr>
            <a:endParaRPr dirty="0">
              <a:solidFill>
                <a:schemeClr val="dk1"/>
              </a:solidFill>
            </a:endParaRPr>
          </a:p>
        </p:txBody>
      </p:sp>
      <p:sp>
        <p:nvSpPr>
          <p:cNvPr id="383" name="Google Shape;383;p35"/>
          <p:cNvSpPr txBox="1">
            <a:spLocks noGrp="1"/>
          </p:cNvSpPr>
          <p:nvPr>
            <p:ph type="title"/>
          </p:nvPr>
        </p:nvSpPr>
        <p:spPr>
          <a:xfrm>
            <a:off x="540000" y="371699"/>
            <a:ext cx="8100000" cy="72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NOTRE MISSION</a:t>
            </a:r>
            <a:endParaRPr dirty="0"/>
          </a:p>
        </p:txBody>
      </p:sp>
      <p:sp>
        <p:nvSpPr>
          <p:cNvPr id="384" name="Google Shape;384;p35"/>
          <p:cNvSpPr/>
          <p:nvPr/>
        </p:nvSpPr>
        <p:spPr>
          <a:xfrm rot="10800000" flipH="1">
            <a:off x="8020675" y="4127658"/>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011"/>
        <p:cNvGrpSpPr/>
        <p:nvPr/>
      </p:nvGrpSpPr>
      <p:grpSpPr>
        <a:xfrm>
          <a:off x="0" y="0"/>
          <a:ext cx="0" cy="0"/>
          <a:chOff x="0" y="0"/>
          <a:chExt cx="0" cy="0"/>
        </a:xfrm>
      </p:grpSpPr>
      <p:sp>
        <p:nvSpPr>
          <p:cNvPr id="2012" name="Google Shape;2012;p71"/>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2013" name="Google Shape;2013;p71"/>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2014" name="Google Shape;2014;p7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018"/>
        <p:cNvGrpSpPr/>
        <p:nvPr/>
      </p:nvGrpSpPr>
      <p:grpSpPr>
        <a:xfrm>
          <a:off x="0" y="0"/>
          <a:ext cx="0" cy="0"/>
          <a:chOff x="0" y="0"/>
          <a:chExt cx="0" cy="0"/>
        </a:xfrm>
      </p:grpSpPr>
      <p:sp>
        <p:nvSpPr>
          <p:cNvPr id="2019" name="Google Shape;2019;p72"/>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2020" name="Google Shape;2020;p72"/>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dirty="0">
                <a:solidFill>
                  <a:srgbClr val="FFFFFF"/>
                </a:solidFill>
                <a:latin typeface="Arial"/>
                <a:ea typeface="Arial"/>
                <a:cs typeface="Arial"/>
                <a:sym typeface="Arial"/>
              </a:rPr>
              <a:t>In order to use this template, you must be a Premium user on </a:t>
            </a:r>
            <a:r>
              <a:rPr lang="en" sz="1000" b="1" u="sng" dirty="0">
                <a:solidFill>
                  <a:srgbClr val="869FB2"/>
                </a:solidFill>
                <a:latin typeface="Arial"/>
                <a:ea typeface="Arial"/>
                <a:cs typeface="Arial"/>
                <a:sym typeface="Arial"/>
              </a:rPr>
              <a:t>S</a:t>
            </a:r>
            <a:r>
              <a:rPr lang="en" b="1" u="sng" dirty="0">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dirty="0">
                <a:solidFill>
                  <a:srgbClr val="869FB2"/>
                </a:solidFill>
                <a:latin typeface="Arial"/>
                <a:ea typeface="Arial"/>
                <a:cs typeface="Arial"/>
                <a:sym typeface="Arial"/>
              </a:rPr>
              <a:t>You are allowed to:</a:t>
            </a:r>
            <a:endParaRPr sz="1000" b="1" dirty="0">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Modify this template.</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Use it for both personal and commercial purposes.</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Hide or delete the “Thanks” slide and the mention to Slidesgo in the credits.</a:t>
            </a:r>
            <a:endParaRPr sz="1000" dirty="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Share this template in an editable format with people who are not part of your team.</a:t>
            </a:r>
            <a:endParaRPr sz="1000" dirty="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dirty="0">
                <a:solidFill>
                  <a:srgbClr val="869FB2"/>
                </a:solidFill>
                <a:latin typeface="Arial"/>
                <a:ea typeface="Arial"/>
                <a:cs typeface="Arial"/>
                <a:sym typeface="Arial"/>
              </a:rPr>
              <a:t>You are not allowed to:</a:t>
            </a:r>
            <a:endParaRPr sz="1000" b="1" dirty="0">
              <a:solidFill>
                <a:srgbClr val="869FB2"/>
              </a:solidFill>
              <a:latin typeface="Arial"/>
              <a:ea typeface="Arial"/>
              <a:cs typeface="Arial"/>
              <a:sym typeface="Arial"/>
            </a:endParaRPr>
          </a:p>
          <a:p>
            <a:pPr marL="457200" lvl="0" indent="-292100" algn="l" rtl="0">
              <a:spcBef>
                <a:spcPts val="40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Sublicense, sell or rent this Slidesgo Template (or a modified version of this Slidesgo Template).</a:t>
            </a:r>
            <a:endParaRPr sz="1000" dirty="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dirty="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Use any of the elements that are part of this Slidesgo Template in an isolated and separated way from this Template.</a:t>
            </a:r>
            <a:endParaRPr sz="1000" dirty="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dirty="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dirty="0">
              <a:solidFill>
                <a:srgbClr val="FFFFFF"/>
              </a:solidFill>
              <a:latin typeface="Arial"/>
              <a:ea typeface="Arial"/>
              <a:cs typeface="Arial"/>
              <a:sym typeface="Arial"/>
            </a:endParaRPr>
          </a:p>
          <a:p>
            <a:pPr marL="0" lvl="0" indent="0" algn="l" rtl="0">
              <a:spcBef>
                <a:spcPts val="0"/>
              </a:spcBef>
              <a:spcAft>
                <a:spcPts val="0"/>
              </a:spcAft>
              <a:buNone/>
            </a:pPr>
            <a:endParaRPr sz="1000" dirty="0">
              <a:solidFill>
                <a:srgbClr val="FFFFFF"/>
              </a:solidFill>
              <a:latin typeface="Arial"/>
              <a:ea typeface="Arial"/>
              <a:cs typeface="Arial"/>
              <a:sym typeface="Arial"/>
            </a:endParaRPr>
          </a:p>
          <a:p>
            <a:pPr marL="0" lvl="0" indent="0" algn="l" rtl="0">
              <a:spcBef>
                <a:spcPts val="0"/>
              </a:spcBef>
              <a:spcAft>
                <a:spcPts val="0"/>
              </a:spcAft>
              <a:buNone/>
            </a:pPr>
            <a:endParaRPr sz="1000" dirty="0">
              <a:solidFill>
                <a:srgbClr val="FFFFFF"/>
              </a:solidFill>
              <a:latin typeface="Arial"/>
              <a:ea typeface="Arial"/>
              <a:cs typeface="Arial"/>
              <a:sym typeface="Arial"/>
            </a:endParaRPr>
          </a:p>
        </p:txBody>
      </p:sp>
      <p:sp>
        <p:nvSpPr>
          <p:cNvPr id="2021" name="Google Shape;2021;p72"/>
          <p:cNvSpPr txBox="1">
            <a:spLocks noGrp="1"/>
          </p:cNvSpPr>
          <p:nvPr>
            <p:ph type="body" idx="4294967295"/>
          </p:nvPr>
        </p:nvSpPr>
        <p:spPr>
          <a:xfrm>
            <a:off x="1048350" y="431429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025"/>
        <p:cNvGrpSpPr/>
        <p:nvPr/>
      </p:nvGrpSpPr>
      <p:grpSpPr>
        <a:xfrm>
          <a:off x="0" y="0"/>
          <a:ext cx="0" cy="0"/>
          <a:chOff x="0" y="0"/>
          <a:chExt cx="0" cy="0"/>
        </a:xfrm>
      </p:grpSpPr>
      <p:sp>
        <p:nvSpPr>
          <p:cNvPr id="2026" name="Google Shape;2026;p73"/>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027" name="Google Shape;2027;p7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028" name="Google Shape;2028;p7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Overpass</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(https://fonts.google.com/specimen/Overpass)</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Karla</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(https://fonts.google.com/specimen/Karla)</a:t>
            </a:r>
            <a:endParaRPr>
              <a:solidFill>
                <a:schemeClr val="lt1"/>
              </a:solidFill>
              <a:latin typeface="Arial"/>
              <a:ea typeface="Arial"/>
              <a:cs typeface="Arial"/>
              <a:sym typeface="Arial"/>
            </a:endParaRPr>
          </a:p>
        </p:txBody>
      </p:sp>
      <p:sp>
        <p:nvSpPr>
          <p:cNvPr id="2029" name="Google Shape;2029;p73"/>
          <p:cNvSpPr/>
          <p:nvPr/>
        </p:nvSpPr>
        <p:spPr>
          <a:xfrm>
            <a:off x="2583563" y="34988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3"/>
          <p:cNvSpPr/>
          <p:nvPr/>
        </p:nvSpPr>
        <p:spPr>
          <a:xfrm>
            <a:off x="3645382" y="3498875"/>
            <a:ext cx="791400" cy="754200"/>
          </a:xfrm>
          <a:prstGeom prst="roundRect">
            <a:avLst>
              <a:gd name="adj" fmla="val 16667"/>
            </a:avLst>
          </a:prstGeom>
          <a:solidFill>
            <a:srgbClr val="9999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3"/>
          <p:cNvSpPr/>
          <p:nvPr/>
        </p:nvSpPr>
        <p:spPr>
          <a:xfrm>
            <a:off x="4707202" y="349887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D966"/>
              </a:solidFill>
            </a:endParaRPr>
          </a:p>
        </p:txBody>
      </p:sp>
      <p:sp>
        <p:nvSpPr>
          <p:cNvPr id="2032" name="Google Shape;2032;p73"/>
          <p:cNvSpPr/>
          <p:nvPr/>
        </p:nvSpPr>
        <p:spPr>
          <a:xfrm>
            <a:off x="1521738" y="3498875"/>
            <a:ext cx="791400" cy="754200"/>
          </a:xfrm>
          <a:prstGeom prst="roundRect">
            <a:avLst>
              <a:gd name="adj" fmla="val 16667"/>
            </a:avLst>
          </a:prstGeom>
          <a:solidFill>
            <a:srgbClr val="4343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3"/>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034" name="Google Shape;2034;p73"/>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#999999</a:t>
            </a:r>
            <a:endParaRPr sz="1000">
              <a:solidFill>
                <a:schemeClr val="dk1"/>
              </a:solidFill>
            </a:endParaRPr>
          </a:p>
        </p:txBody>
      </p:sp>
      <p:sp>
        <p:nvSpPr>
          <p:cNvPr id="2035" name="Google Shape;2035;p73"/>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#eeeeee</a:t>
            </a:r>
            <a:endParaRPr sz="1000">
              <a:solidFill>
                <a:schemeClr val="dk1"/>
              </a:solidFill>
            </a:endParaRPr>
          </a:p>
        </p:txBody>
      </p:sp>
      <p:sp>
        <p:nvSpPr>
          <p:cNvPr id="2036" name="Google Shape;2036;p73"/>
          <p:cNvSpPr txBox="1"/>
          <p:nvPr/>
        </p:nvSpPr>
        <p:spPr>
          <a:xfrm>
            <a:off x="15217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#434343</a:t>
            </a:r>
            <a:endParaRPr sz="1000">
              <a:solidFill>
                <a:srgbClr val="FFFFFF"/>
              </a:solidFill>
            </a:endParaRPr>
          </a:p>
        </p:txBody>
      </p:sp>
      <p:sp>
        <p:nvSpPr>
          <p:cNvPr id="2037" name="Google Shape;2037;p73"/>
          <p:cNvSpPr/>
          <p:nvPr/>
        </p:nvSpPr>
        <p:spPr>
          <a:xfrm>
            <a:off x="5769027" y="3498875"/>
            <a:ext cx="791400" cy="754200"/>
          </a:xfrm>
          <a:prstGeom prst="roundRect">
            <a:avLst>
              <a:gd name="adj" fmla="val 16667"/>
            </a:avLst>
          </a:prstGeom>
          <a:solidFill>
            <a:srgbClr val="BF9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D966"/>
              </a:solidFill>
            </a:endParaRPr>
          </a:p>
        </p:txBody>
      </p:sp>
      <p:sp>
        <p:nvSpPr>
          <p:cNvPr id="2038" name="Google Shape;2038;p73"/>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dirty="0">
                <a:solidFill>
                  <a:schemeClr val="dk1"/>
                </a:solidFill>
              </a:rPr>
              <a:t>#bf9000</a:t>
            </a:r>
            <a:endParaRPr sz="1000" dirty="0">
              <a:solidFill>
                <a:schemeClr val="dk1"/>
              </a:solidFill>
            </a:endParaRPr>
          </a:p>
        </p:txBody>
      </p:sp>
      <p:sp>
        <p:nvSpPr>
          <p:cNvPr id="2039" name="Google Shape;2039;p73"/>
          <p:cNvSpPr/>
          <p:nvPr/>
        </p:nvSpPr>
        <p:spPr>
          <a:xfrm>
            <a:off x="6830852" y="3498875"/>
            <a:ext cx="791400" cy="754200"/>
          </a:xfrm>
          <a:prstGeom prst="roundRect">
            <a:avLst>
              <a:gd name="adj" fmla="val 16667"/>
            </a:avLst>
          </a:prstGeom>
          <a:solidFill>
            <a:srgbClr val="FFD9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D966"/>
              </a:solidFill>
            </a:endParaRPr>
          </a:p>
        </p:txBody>
      </p:sp>
      <p:sp>
        <p:nvSpPr>
          <p:cNvPr id="2040" name="Google Shape;2040;p73"/>
          <p:cNvSpPr txBox="1"/>
          <p:nvPr/>
        </p:nvSpPr>
        <p:spPr>
          <a:xfrm>
            <a:off x="68308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#ffd966</a:t>
            </a:r>
            <a:endParaRPr sz="1000">
              <a:solidFill>
                <a:schemeClr val="dk1"/>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044"/>
        <p:cNvGrpSpPr/>
        <p:nvPr/>
      </p:nvGrpSpPr>
      <p:grpSpPr>
        <a:xfrm>
          <a:off x="0" y="0"/>
          <a:ext cx="0" cy="0"/>
          <a:chOff x="0" y="0"/>
          <a:chExt cx="0" cy="0"/>
        </a:xfrm>
      </p:grpSpPr>
      <p:sp>
        <p:nvSpPr>
          <p:cNvPr id="2045" name="Google Shape;2045;p74"/>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046" name="Google Shape;2046;p74"/>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2047" name="Google Shape;2047;p74"/>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048" name="Google Shape;2048;p74"/>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049" name="Google Shape;2049;p74"/>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050" name="Google Shape;2050;p74"/>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051" name="Google Shape;2051;p74"/>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052" name="Google Shape;2052;p74"/>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053" name="Google Shape;2053;p74"/>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054" name="Google Shape;2054;p74"/>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055" name="Google Shape;2055;p74"/>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056" name="Google Shape;2056;p74"/>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060"/>
        <p:cNvGrpSpPr/>
        <p:nvPr/>
      </p:nvGrpSpPr>
      <p:grpSpPr>
        <a:xfrm>
          <a:off x="0" y="0"/>
          <a:ext cx="0" cy="0"/>
          <a:chOff x="0" y="0"/>
          <a:chExt cx="0" cy="0"/>
        </a:xfrm>
      </p:grpSpPr>
      <p:sp>
        <p:nvSpPr>
          <p:cNvPr id="2061" name="Google Shape;2061;p75"/>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062" name="Google Shape;2062;p75"/>
          <p:cNvGrpSpPr/>
          <p:nvPr/>
        </p:nvGrpSpPr>
        <p:grpSpPr>
          <a:xfrm>
            <a:off x="5156078" y="3085736"/>
            <a:ext cx="474294" cy="551291"/>
            <a:chOff x="4727025" y="1332775"/>
            <a:chExt cx="59900" cy="69625"/>
          </a:xfrm>
        </p:grpSpPr>
        <p:sp>
          <p:nvSpPr>
            <p:cNvPr id="2063" name="Google Shape;2063;p7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75"/>
          <p:cNvGrpSpPr/>
          <p:nvPr/>
        </p:nvGrpSpPr>
        <p:grpSpPr>
          <a:xfrm>
            <a:off x="5769734" y="2314340"/>
            <a:ext cx="555653" cy="557031"/>
            <a:chOff x="4820425" y="1329900"/>
            <a:chExt cx="70175" cy="70350"/>
          </a:xfrm>
        </p:grpSpPr>
        <p:sp>
          <p:nvSpPr>
            <p:cNvPr id="2066" name="Google Shape;2066;p7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75"/>
          <p:cNvGrpSpPr/>
          <p:nvPr/>
        </p:nvGrpSpPr>
        <p:grpSpPr>
          <a:xfrm>
            <a:off x="6396103" y="2318845"/>
            <a:ext cx="582574" cy="533871"/>
            <a:chOff x="4903200" y="1331525"/>
            <a:chExt cx="73575" cy="67425"/>
          </a:xfrm>
        </p:grpSpPr>
        <p:sp>
          <p:nvSpPr>
            <p:cNvPr id="2071" name="Google Shape;2071;p7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 name="Google Shape;2073;p75"/>
          <p:cNvGrpSpPr/>
          <p:nvPr/>
        </p:nvGrpSpPr>
        <p:grpSpPr>
          <a:xfrm>
            <a:off x="5755581" y="3078709"/>
            <a:ext cx="583960" cy="565345"/>
            <a:chOff x="4815575" y="1416800"/>
            <a:chExt cx="73750" cy="71400"/>
          </a:xfrm>
        </p:grpSpPr>
        <p:sp>
          <p:nvSpPr>
            <p:cNvPr id="2074" name="Google Shape;2074;p7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 name="Google Shape;2077;p75"/>
          <p:cNvGrpSpPr/>
          <p:nvPr/>
        </p:nvGrpSpPr>
        <p:grpSpPr>
          <a:xfrm>
            <a:off x="6390362" y="3108896"/>
            <a:ext cx="589898" cy="504970"/>
            <a:chOff x="4902475" y="1418875"/>
            <a:chExt cx="74500" cy="63775"/>
          </a:xfrm>
        </p:grpSpPr>
        <p:sp>
          <p:nvSpPr>
            <p:cNvPr id="2078" name="Google Shape;2078;p7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 name="Google Shape;2080;p75"/>
          <p:cNvGrpSpPr/>
          <p:nvPr/>
        </p:nvGrpSpPr>
        <p:grpSpPr>
          <a:xfrm>
            <a:off x="5765577" y="3826000"/>
            <a:ext cx="563967" cy="567127"/>
            <a:chOff x="4818100" y="1507675"/>
            <a:chExt cx="71225" cy="71625"/>
          </a:xfrm>
        </p:grpSpPr>
        <p:sp>
          <p:nvSpPr>
            <p:cNvPr id="2081" name="Google Shape;2081;p7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5" name="Google Shape;2085;p75"/>
          <p:cNvGrpSpPr/>
          <p:nvPr/>
        </p:nvGrpSpPr>
        <p:grpSpPr>
          <a:xfrm>
            <a:off x="5079075" y="3829461"/>
            <a:ext cx="628301" cy="588505"/>
            <a:chOff x="4721450" y="1509475"/>
            <a:chExt cx="79350" cy="74325"/>
          </a:xfrm>
        </p:grpSpPr>
        <p:sp>
          <p:nvSpPr>
            <p:cNvPr id="2086" name="Google Shape;2086;p7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75"/>
          <p:cNvGrpSpPr/>
          <p:nvPr/>
        </p:nvGrpSpPr>
        <p:grpSpPr>
          <a:xfrm>
            <a:off x="6424608" y="3814027"/>
            <a:ext cx="557038" cy="562772"/>
            <a:chOff x="4906800" y="1507500"/>
            <a:chExt cx="70350" cy="71075"/>
          </a:xfrm>
        </p:grpSpPr>
        <p:sp>
          <p:nvSpPr>
            <p:cNvPr id="2091" name="Google Shape;2091;p7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 name="Google Shape;2096;p75"/>
          <p:cNvGrpSpPr/>
          <p:nvPr/>
        </p:nvGrpSpPr>
        <p:grpSpPr>
          <a:xfrm>
            <a:off x="4462216" y="2340963"/>
            <a:ext cx="517934" cy="517934"/>
            <a:chOff x="3736598" y="2170606"/>
            <a:chExt cx="404889" cy="404889"/>
          </a:xfrm>
        </p:grpSpPr>
        <p:sp>
          <p:nvSpPr>
            <p:cNvPr id="2097" name="Google Shape;2097;p7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 name="Google Shape;2101;p75"/>
          <p:cNvGrpSpPr/>
          <p:nvPr/>
        </p:nvGrpSpPr>
        <p:grpSpPr>
          <a:xfrm>
            <a:off x="3729277" y="2341061"/>
            <a:ext cx="586986" cy="517740"/>
            <a:chOff x="3161917" y="2170682"/>
            <a:chExt cx="458870" cy="404737"/>
          </a:xfrm>
        </p:grpSpPr>
        <p:sp>
          <p:nvSpPr>
            <p:cNvPr id="2102" name="Google Shape;2102;p7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 name="Google Shape;2105;p75"/>
          <p:cNvGrpSpPr/>
          <p:nvPr/>
        </p:nvGrpSpPr>
        <p:grpSpPr>
          <a:xfrm>
            <a:off x="3752299" y="3102400"/>
            <a:ext cx="540943" cy="517963"/>
            <a:chOff x="3179914" y="2889488"/>
            <a:chExt cx="422876" cy="404911"/>
          </a:xfrm>
        </p:grpSpPr>
        <p:sp>
          <p:nvSpPr>
            <p:cNvPr id="2106" name="Google Shape;2106;p7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75"/>
          <p:cNvGrpSpPr/>
          <p:nvPr/>
        </p:nvGrpSpPr>
        <p:grpSpPr>
          <a:xfrm>
            <a:off x="4453093" y="3102358"/>
            <a:ext cx="536180" cy="518047"/>
            <a:chOff x="3729467" y="2889422"/>
            <a:chExt cx="419153" cy="404977"/>
          </a:xfrm>
        </p:grpSpPr>
        <p:sp>
          <p:nvSpPr>
            <p:cNvPr id="2113" name="Google Shape;2113;p7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75"/>
          <p:cNvGrpSpPr/>
          <p:nvPr/>
        </p:nvGrpSpPr>
        <p:grpSpPr>
          <a:xfrm>
            <a:off x="1990126" y="3445787"/>
            <a:ext cx="965351" cy="134611"/>
            <a:chOff x="4411970" y="2962952"/>
            <a:chExt cx="706544" cy="104212"/>
          </a:xfrm>
        </p:grpSpPr>
        <p:sp>
          <p:nvSpPr>
            <p:cNvPr id="2121" name="Google Shape;2121;p7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75"/>
          <p:cNvGrpSpPr/>
          <p:nvPr/>
        </p:nvGrpSpPr>
        <p:grpSpPr>
          <a:xfrm>
            <a:off x="1990126" y="3041077"/>
            <a:ext cx="960158" cy="289172"/>
            <a:chOff x="4411970" y="2726085"/>
            <a:chExt cx="643107" cy="193659"/>
          </a:xfrm>
        </p:grpSpPr>
        <p:sp>
          <p:nvSpPr>
            <p:cNvPr id="2126" name="Google Shape;2126;p7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75"/>
          <p:cNvGrpSpPr/>
          <p:nvPr/>
        </p:nvGrpSpPr>
        <p:grpSpPr>
          <a:xfrm>
            <a:off x="998624" y="3295400"/>
            <a:ext cx="811503" cy="252584"/>
            <a:chOff x="4411970" y="4340222"/>
            <a:chExt cx="779467" cy="242683"/>
          </a:xfrm>
        </p:grpSpPr>
        <p:sp>
          <p:nvSpPr>
            <p:cNvPr id="2130" name="Google Shape;2130;p7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 name="Google Shape;2133;p75"/>
          <p:cNvGrpSpPr/>
          <p:nvPr/>
        </p:nvGrpSpPr>
        <p:grpSpPr>
          <a:xfrm>
            <a:off x="1990126" y="2709308"/>
            <a:ext cx="965160" cy="216230"/>
            <a:chOff x="4411970" y="2468674"/>
            <a:chExt cx="747317" cy="167425"/>
          </a:xfrm>
        </p:grpSpPr>
        <p:sp>
          <p:nvSpPr>
            <p:cNvPr id="2134" name="Google Shape;2134;p7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6" name="Google Shape;2136;p7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7" name="Google Shape;2137;p75"/>
          <p:cNvGrpSpPr/>
          <p:nvPr/>
        </p:nvGrpSpPr>
        <p:grpSpPr>
          <a:xfrm>
            <a:off x="997692" y="2334687"/>
            <a:ext cx="1959041" cy="208784"/>
            <a:chOff x="6336019" y="3733725"/>
            <a:chExt cx="2566206" cy="351310"/>
          </a:xfrm>
        </p:grpSpPr>
        <p:sp>
          <p:nvSpPr>
            <p:cNvPr id="2138" name="Google Shape;2138;p7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75"/>
          <p:cNvGrpSpPr/>
          <p:nvPr/>
        </p:nvGrpSpPr>
        <p:grpSpPr>
          <a:xfrm>
            <a:off x="1990126" y="3950602"/>
            <a:ext cx="946551" cy="153200"/>
            <a:chOff x="4404545" y="3301592"/>
            <a:chExt cx="782403" cy="129272"/>
          </a:xfrm>
        </p:grpSpPr>
        <p:sp>
          <p:nvSpPr>
            <p:cNvPr id="2143" name="Google Shape;2143;p7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75"/>
          <p:cNvGrpSpPr/>
          <p:nvPr/>
        </p:nvGrpSpPr>
        <p:grpSpPr>
          <a:xfrm>
            <a:off x="1990126" y="3695937"/>
            <a:ext cx="962257" cy="139127"/>
            <a:chOff x="4411970" y="3131459"/>
            <a:chExt cx="710520" cy="117397"/>
          </a:xfrm>
        </p:grpSpPr>
        <p:sp>
          <p:nvSpPr>
            <p:cNvPr id="2146" name="Google Shape;2146;p7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8" name="Google Shape;2148;p7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9" name="Google Shape;2149;p75"/>
          <p:cNvGrpSpPr/>
          <p:nvPr/>
        </p:nvGrpSpPr>
        <p:grpSpPr>
          <a:xfrm>
            <a:off x="990271" y="3621603"/>
            <a:ext cx="823838" cy="458988"/>
            <a:chOff x="4411970" y="1801825"/>
            <a:chExt cx="734586" cy="409262"/>
          </a:xfrm>
        </p:grpSpPr>
        <p:sp>
          <p:nvSpPr>
            <p:cNvPr id="2150" name="Google Shape;2150;p7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 name="Google Shape;2152;p75"/>
          <p:cNvGrpSpPr/>
          <p:nvPr/>
        </p:nvGrpSpPr>
        <p:grpSpPr>
          <a:xfrm>
            <a:off x="3095243" y="2339173"/>
            <a:ext cx="521514" cy="521514"/>
            <a:chOff x="5681300" y="2527788"/>
            <a:chExt cx="805800" cy="805800"/>
          </a:xfrm>
        </p:grpSpPr>
        <p:sp>
          <p:nvSpPr>
            <p:cNvPr id="2153" name="Google Shape;2153;p7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75"/>
          <p:cNvGrpSpPr/>
          <p:nvPr/>
        </p:nvGrpSpPr>
        <p:grpSpPr>
          <a:xfrm>
            <a:off x="3089483" y="3094865"/>
            <a:ext cx="533033" cy="533033"/>
            <a:chOff x="4049800" y="640400"/>
            <a:chExt cx="858900" cy="858900"/>
          </a:xfrm>
        </p:grpSpPr>
        <p:sp>
          <p:nvSpPr>
            <p:cNvPr id="2156" name="Google Shape;2156;p7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75"/>
          <p:cNvGrpSpPr/>
          <p:nvPr/>
        </p:nvGrpSpPr>
        <p:grpSpPr>
          <a:xfrm>
            <a:off x="3014966" y="3772543"/>
            <a:ext cx="682068" cy="682068"/>
            <a:chOff x="5080188" y="927900"/>
            <a:chExt cx="961200" cy="961200"/>
          </a:xfrm>
        </p:grpSpPr>
        <p:sp>
          <p:nvSpPr>
            <p:cNvPr id="2159" name="Google Shape;2159;p7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75"/>
          <p:cNvGrpSpPr/>
          <p:nvPr/>
        </p:nvGrpSpPr>
        <p:grpSpPr>
          <a:xfrm>
            <a:off x="4478465" y="3869234"/>
            <a:ext cx="505650" cy="504006"/>
            <a:chOff x="6039282" y="1042577"/>
            <a:chExt cx="734315" cy="731929"/>
          </a:xfrm>
        </p:grpSpPr>
        <p:sp>
          <p:nvSpPr>
            <p:cNvPr id="2168" name="Google Shape;2168;p7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75"/>
          <p:cNvGrpSpPr/>
          <p:nvPr/>
        </p:nvGrpSpPr>
        <p:grpSpPr>
          <a:xfrm>
            <a:off x="5091067" y="2298862"/>
            <a:ext cx="567744" cy="602136"/>
            <a:chOff x="1825800" y="1651625"/>
            <a:chExt cx="539989" cy="571775"/>
          </a:xfrm>
        </p:grpSpPr>
        <p:sp>
          <p:nvSpPr>
            <p:cNvPr id="2190" name="Google Shape;2190;p7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 name="Google Shape;2194;p75"/>
          <p:cNvGrpSpPr/>
          <p:nvPr/>
        </p:nvGrpSpPr>
        <p:grpSpPr>
          <a:xfrm>
            <a:off x="3765995" y="3855579"/>
            <a:ext cx="508123" cy="507955"/>
            <a:chOff x="1897577" y="2802432"/>
            <a:chExt cx="492176" cy="492014"/>
          </a:xfrm>
        </p:grpSpPr>
        <p:sp>
          <p:nvSpPr>
            <p:cNvPr id="2195" name="Google Shape;2195;p7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75"/>
          <p:cNvGrpSpPr/>
          <p:nvPr/>
        </p:nvGrpSpPr>
        <p:grpSpPr>
          <a:xfrm>
            <a:off x="997525" y="4169123"/>
            <a:ext cx="809227" cy="200842"/>
            <a:chOff x="2013045" y="4813233"/>
            <a:chExt cx="921986" cy="228854"/>
          </a:xfrm>
        </p:grpSpPr>
        <p:sp>
          <p:nvSpPr>
            <p:cNvPr id="2208" name="Google Shape;2208;p7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75"/>
          <p:cNvGrpSpPr/>
          <p:nvPr/>
        </p:nvGrpSpPr>
        <p:grpSpPr>
          <a:xfrm>
            <a:off x="1005985" y="2656004"/>
            <a:ext cx="792421" cy="269941"/>
            <a:chOff x="1046767" y="4756633"/>
            <a:chExt cx="859646" cy="292841"/>
          </a:xfrm>
        </p:grpSpPr>
        <p:sp>
          <p:nvSpPr>
            <p:cNvPr id="2211" name="Google Shape;2211;p7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4" name="Google Shape;2214;p7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8" name="Google Shape;2218;p75"/>
          <p:cNvGrpSpPr/>
          <p:nvPr/>
        </p:nvGrpSpPr>
        <p:grpSpPr>
          <a:xfrm>
            <a:off x="7141841" y="2550562"/>
            <a:ext cx="166473" cy="141497"/>
            <a:chOff x="4660325" y="1866850"/>
            <a:chExt cx="68350" cy="58100"/>
          </a:xfrm>
        </p:grpSpPr>
        <p:sp>
          <p:nvSpPr>
            <p:cNvPr id="2219" name="Google Shape;2219;p7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75"/>
          <p:cNvGrpSpPr/>
          <p:nvPr/>
        </p:nvGrpSpPr>
        <p:grpSpPr>
          <a:xfrm>
            <a:off x="7451186" y="2576286"/>
            <a:ext cx="162515" cy="90049"/>
            <a:chOff x="4791775" y="1877500"/>
            <a:chExt cx="66725" cy="36975"/>
          </a:xfrm>
        </p:grpSpPr>
        <p:sp>
          <p:nvSpPr>
            <p:cNvPr id="2222" name="Google Shape;2222;p7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 name="Google Shape;2224;p75"/>
          <p:cNvGrpSpPr/>
          <p:nvPr/>
        </p:nvGrpSpPr>
        <p:grpSpPr>
          <a:xfrm>
            <a:off x="7772899" y="2576286"/>
            <a:ext cx="144979" cy="90049"/>
            <a:chOff x="4923925" y="1877500"/>
            <a:chExt cx="59525" cy="36975"/>
          </a:xfrm>
        </p:grpSpPr>
        <p:sp>
          <p:nvSpPr>
            <p:cNvPr id="2225" name="Google Shape;2225;p7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75"/>
          <p:cNvGrpSpPr/>
          <p:nvPr/>
        </p:nvGrpSpPr>
        <p:grpSpPr>
          <a:xfrm>
            <a:off x="8067390" y="2558477"/>
            <a:ext cx="141447" cy="125667"/>
            <a:chOff x="5058450" y="1870100"/>
            <a:chExt cx="58075" cy="51600"/>
          </a:xfrm>
        </p:grpSpPr>
        <p:sp>
          <p:nvSpPr>
            <p:cNvPr id="2228" name="Google Shape;2228;p7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 name="Google Shape;2230;p75"/>
          <p:cNvGrpSpPr/>
          <p:nvPr/>
        </p:nvGrpSpPr>
        <p:grpSpPr>
          <a:xfrm>
            <a:off x="7481905" y="2980885"/>
            <a:ext cx="101077" cy="107645"/>
            <a:chOff x="4811425" y="2065025"/>
            <a:chExt cx="41500" cy="44200"/>
          </a:xfrm>
        </p:grpSpPr>
        <p:sp>
          <p:nvSpPr>
            <p:cNvPr id="2231" name="Google Shape;2231;p7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75"/>
          <p:cNvGrpSpPr/>
          <p:nvPr/>
        </p:nvGrpSpPr>
        <p:grpSpPr>
          <a:xfrm>
            <a:off x="7774342" y="2981098"/>
            <a:ext cx="120867" cy="107218"/>
            <a:chOff x="4929875" y="2065025"/>
            <a:chExt cx="49625" cy="44025"/>
          </a:xfrm>
        </p:grpSpPr>
        <p:sp>
          <p:nvSpPr>
            <p:cNvPr id="2234" name="Google Shape;2234;p7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75"/>
          <p:cNvGrpSpPr/>
          <p:nvPr/>
        </p:nvGrpSpPr>
        <p:grpSpPr>
          <a:xfrm>
            <a:off x="8103011" y="2984112"/>
            <a:ext cx="70206" cy="101191"/>
            <a:chOff x="5083925" y="2066350"/>
            <a:chExt cx="28825" cy="41550"/>
          </a:xfrm>
        </p:grpSpPr>
        <p:sp>
          <p:nvSpPr>
            <p:cNvPr id="2237" name="Google Shape;2237;p7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 name="Google Shape;2239;p75"/>
          <p:cNvGrpSpPr/>
          <p:nvPr/>
        </p:nvGrpSpPr>
        <p:grpSpPr>
          <a:xfrm>
            <a:off x="7134565" y="2999759"/>
            <a:ext cx="181026" cy="69896"/>
            <a:chOff x="4659775" y="2072775"/>
            <a:chExt cx="74325" cy="28700"/>
          </a:xfrm>
        </p:grpSpPr>
        <p:sp>
          <p:nvSpPr>
            <p:cNvPr id="2240" name="Google Shape;2240;p7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 name="Google Shape;2243;p75"/>
          <p:cNvGrpSpPr/>
          <p:nvPr/>
        </p:nvGrpSpPr>
        <p:grpSpPr>
          <a:xfrm>
            <a:off x="8054421" y="2790324"/>
            <a:ext cx="167387" cy="89197"/>
            <a:chOff x="4662475" y="1976500"/>
            <a:chExt cx="68725" cy="36625"/>
          </a:xfrm>
        </p:grpSpPr>
        <p:sp>
          <p:nvSpPr>
            <p:cNvPr id="2244" name="Google Shape;2244;p7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 name="Google Shape;2247;p75"/>
          <p:cNvGrpSpPr/>
          <p:nvPr/>
        </p:nvGrpSpPr>
        <p:grpSpPr>
          <a:xfrm>
            <a:off x="7751326" y="2793764"/>
            <a:ext cx="166899" cy="82317"/>
            <a:chOff x="4920150" y="1977875"/>
            <a:chExt cx="68525" cy="33800"/>
          </a:xfrm>
        </p:grpSpPr>
        <p:sp>
          <p:nvSpPr>
            <p:cNvPr id="2248" name="Google Shape;2248;p7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75"/>
          <p:cNvGrpSpPr/>
          <p:nvPr/>
        </p:nvGrpSpPr>
        <p:grpSpPr>
          <a:xfrm>
            <a:off x="7162483" y="3197682"/>
            <a:ext cx="125190" cy="127859"/>
            <a:chOff x="4676550" y="2160575"/>
            <a:chExt cx="51400" cy="52500"/>
          </a:xfrm>
        </p:grpSpPr>
        <p:sp>
          <p:nvSpPr>
            <p:cNvPr id="2252" name="Google Shape;2252;p7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75"/>
          <p:cNvGrpSpPr/>
          <p:nvPr/>
        </p:nvGrpSpPr>
        <p:grpSpPr>
          <a:xfrm>
            <a:off x="7459741" y="3204714"/>
            <a:ext cx="145405" cy="113794"/>
            <a:chOff x="4768325" y="2163475"/>
            <a:chExt cx="59700" cy="46725"/>
          </a:xfrm>
        </p:grpSpPr>
        <p:sp>
          <p:nvSpPr>
            <p:cNvPr id="2256" name="Google Shape;2256;p7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8" name="Google Shape;2258;p7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4" name="Google Shape;2264;p75"/>
          <p:cNvGrpSpPr/>
          <p:nvPr/>
        </p:nvGrpSpPr>
        <p:grpSpPr>
          <a:xfrm>
            <a:off x="7476059" y="3459808"/>
            <a:ext cx="112768" cy="106853"/>
            <a:chOff x="4768575" y="2253950"/>
            <a:chExt cx="46300" cy="43875"/>
          </a:xfrm>
        </p:grpSpPr>
        <p:sp>
          <p:nvSpPr>
            <p:cNvPr id="2265" name="Google Shape;2265;p7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75"/>
          <p:cNvGrpSpPr/>
          <p:nvPr/>
        </p:nvGrpSpPr>
        <p:grpSpPr>
          <a:xfrm>
            <a:off x="7775682" y="3948834"/>
            <a:ext cx="118187" cy="146246"/>
            <a:chOff x="4960900" y="2433225"/>
            <a:chExt cx="48525" cy="60050"/>
          </a:xfrm>
        </p:grpSpPr>
        <p:sp>
          <p:nvSpPr>
            <p:cNvPr id="2268" name="Google Shape;2268;p7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75"/>
          <p:cNvGrpSpPr/>
          <p:nvPr/>
        </p:nvGrpSpPr>
        <p:grpSpPr>
          <a:xfrm>
            <a:off x="7464247" y="4212895"/>
            <a:ext cx="136394" cy="143810"/>
            <a:chOff x="4854075" y="2527625"/>
            <a:chExt cx="56000" cy="59050"/>
          </a:xfrm>
        </p:grpSpPr>
        <p:sp>
          <p:nvSpPr>
            <p:cNvPr id="2271" name="Google Shape;2271;p7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3" name="Google Shape;2273;p7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6" name="Google Shape;2276;p75"/>
          <p:cNvGrpSpPr/>
          <p:nvPr/>
        </p:nvGrpSpPr>
        <p:grpSpPr>
          <a:xfrm>
            <a:off x="8088458" y="3676639"/>
            <a:ext cx="99312" cy="160797"/>
            <a:chOff x="5059700" y="2334775"/>
            <a:chExt cx="40775" cy="66025"/>
          </a:xfrm>
        </p:grpSpPr>
        <p:sp>
          <p:nvSpPr>
            <p:cNvPr id="2277" name="Google Shape;2277;p7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75"/>
          <p:cNvGrpSpPr/>
          <p:nvPr/>
        </p:nvGrpSpPr>
        <p:grpSpPr>
          <a:xfrm>
            <a:off x="8045622" y="3941771"/>
            <a:ext cx="184984" cy="160371"/>
            <a:chOff x="5037700" y="2430325"/>
            <a:chExt cx="75950" cy="65850"/>
          </a:xfrm>
        </p:grpSpPr>
        <p:sp>
          <p:nvSpPr>
            <p:cNvPr id="2287" name="Google Shape;2287;p7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75"/>
          <p:cNvGrpSpPr/>
          <p:nvPr/>
        </p:nvGrpSpPr>
        <p:grpSpPr>
          <a:xfrm>
            <a:off x="7465128" y="3708223"/>
            <a:ext cx="173014" cy="97629"/>
            <a:chOff x="4756975" y="2341800"/>
            <a:chExt cx="91975" cy="51925"/>
          </a:xfrm>
        </p:grpSpPr>
        <p:sp>
          <p:nvSpPr>
            <p:cNvPr id="2290" name="Google Shape;2290;p7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 name="Google Shape;2310;p75"/>
          <p:cNvGrpSpPr/>
          <p:nvPr/>
        </p:nvGrpSpPr>
        <p:grpSpPr>
          <a:xfrm>
            <a:off x="7732065" y="4196920"/>
            <a:ext cx="212497" cy="175761"/>
            <a:chOff x="4943575" y="2516350"/>
            <a:chExt cx="98675" cy="81700"/>
          </a:xfrm>
        </p:grpSpPr>
        <p:sp>
          <p:nvSpPr>
            <p:cNvPr id="2311" name="Google Shape;2311;p7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9" name="Google Shape;2389;p7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397"/>
        <p:cNvGrpSpPr/>
        <p:nvPr/>
      </p:nvGrpSpPr>
      <p:grpSpPr>
        <a:xfrm>
          <a:off x="0" y="0"/>
          <a:ext cx="0" cy="0"/>
          <a:chOff x="0" y="0"/>
          <a:chExt cx="0" cy="0"/>
        </a:xfrm>
      </p:grpSpPr>
      <p:grpSp>
        <p:nvGrpSpPr>
          <p:cNvPr id="2398" name="Google Shape;2398;p76"/>
          <p:cNvGrpSpPr/>
          <p:nvPr/>
        </p:nvGrpSpPr>
        <p:grpSpPr>
          <a:xfrm>
            <a:off x="3642951" y="1176740"/>
            <a:ext cx="2078182" cy="1366558"/>
            <a:chOff x="235800" y="830650"/>
            <a:chExt cx="6978450" cy="4588844"/>
          </a:xfrm>
        </p:grpSpPr>
        <p:sp>
          <p:nvSpPr>
            <p:cNvPr id="2399" name="Google Shape;2399;p7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76"/>
          <p:cNvGrpSpPr/>
          <p:nvPr/>
        </p:nvGrpSpPr>
        <p:grpSpPr>
          <a:xfrm>
            <a:off x="749629" y="2988892"/>
            <a:ext cx="2622876" cy="1333540"/>
            <a:chOff x="238125" y="1038125"/>
            <a:chExt cx="7146800" cy="3633625"/>
          </a:xfrm>
        </p:grpSpPr>
        <p:sp>
          <p:nvSpPr>
            <p:cNvPr id="2406" name="Google Shape;2406;p7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8" name="Google Shape;3978;p76"/>
          <p:cNvGrpSpPr/>
          <p:nvPr/>
        </p:nvGrpSpPr>
        <p:grpSpPr>
          <a:xfrm>
            <a:off x="5961311" y="1231136"/>
            <a:ext cx="2435960" cy="1297725"/>
            <a:chOff x="233350" y="949250"/>
            <a:chExt cx="7137300" cy="3802300"/>
          </a:xfrm>
        </p:grpSpPr>
        <p:sp>
          <p:nvSpPr>
            <p:cNvPr id="3979" name="Google Shape;3979;p7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0" name="Google Shape;4030;p76"/>
          <p:cNvGrpSpPr/>
          <p:nvPr/>
        </p:nvGrpSpPr>
        <p:grpSpPr>
          <a:xfrm>
            <a:off x="7714435" y="3194726"/>
            <a:ext cx="104231" cy="320340"/>
            <a:chOff x="7564426" y="3224343"/>
            <a:chExt cx="119985" cy="368801"/>
          </a:xfrm>
        </p:grpSpPr>
        <p:sp>
          <p:nvSpPr>
            <p:cNvPr id="4031" name="Google Shape;4031;p7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3" name="Google Shape;4033;p76"/>
          <p:cNvGrpSpPr/>
          <p:nvPr/>
        </p:nvGrpSpPr>
        <p:grpSpPr>
          <a:xfrm>
            <a:off x="7413923" y="3188827"/>
            <a:ext cx="189489" cy="332132"/>
            <a:chOff x="8370831" y="3202002"/>
            <a:chExt cx="218129" cy="382376"/>
          </a:xfrm>
        </p:grpSpPr>
        <p:sp>
          <p:nvSpPr>
            <p:cNvPr id="4034" name="Google Shape;4034;p7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6" name="Google Shape;4036;p76"/>
          <p:cNvGrpSpPr/>
          <p:nvPr/>
        </p:nvGrpSpPr>
        <p:grpSpPr>
          <a:xfrm>
            <a:off x="8137312" y="3599959"/>
            <a:ext cx="309429" cy="267000"/>
            <a:chOff x="6742064" y="3750480"/>
            <a:chExt cx="399315" cy="344560"/>
          </a:xfrm>
        </p:grpSpPr>
        <p:sp>
          <p:nvSpPr>
            <p:cNvPr id="4037" name="Google Shape;4037;p7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9" name="Google Shape;4039;p76"/>
          <p:cNvGrpSpPr/>
          <p:nvPr/>
        </p:nvGrpSpPr>
        <p:grpSpPr>
          <a:xfrm>
            <a:off x="7676331" y="3951006"/>
            <a:ext cx="180437" cy="281608"/>
            <a:chOff x="7248525" y="3739696"/>
            <a:chExt cx="230531" cy="359790"/>
          </a:xfrm>
        </p:grpSpPr>
        <p:sp>
          <p:nvSpPr>
            <p:cNvPr id="4040" name="Google Shape;4040;p7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2" name="Google Shape;4042;p76"/>
          <p:cNvGrpSpPr/>
          <p:nvPr/>
        </p:nvGrpSpPr>
        <p:grpSpPr>
          <a:xfrm>
            <a:off x="7922251" y="3594231"/>
            <a:ext cx="162896" cy="278710"/>
            <a:chOff x="7601242" y="3729267"/>
            <a:chExt cx="222566" cy="380803"/>
          </a:xfrm>
        </p:grpSpPr>
        <p:sp>
          <p:nvSpPr>
            <p:cNvPr id="4043" name="Google Shape;4043;p7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5" name="Google Shape;4045;p76"/>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6" name="Google Shape;4046;p76"/>
          <p:cNvGrpSpPr/>
          <p:nvPr/>
        </p:nvGrpSpPr>
        <p:grpSpPr>
          <a:xfrm>
            <a:off x="7411896" y="3595371"/>
            <a:ext cx="193543" cy="275990"/>
            <a:chOff x="8304647" y="3738687"/>
            <a:chExt cx="225076" cy="320956"/>
          </a:xfrm>
        </p:grpSpPr>
        <p:sp>
          <p:nvSpPr>
            <p:cNvPr id="4047" name="Google Shape;4047;p7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0" name="Google Shape;4050;p76"/>
          <p:cNvGrpSpPr/>
          <p:nvPr/>
        </p:nvGrpSpPr>
        <p:grpSpPr>
          <a:xfrm>
            <a:off x="7684389" y="3595371"/>
            <a:ext cx="178492" cy="275990"/>
            <a:chOff x="8615101" y="3738687"/>
            <a:chExt cx="207573" cy="320956"/>
          </a:xfrm>
        </p:grpSpPr>
        <p:sp>
          <p:nvSpPr>
            <p:cNvPr id="4051" name="Google Shape;4051;p7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4" name="Google Shape;4054;p76"/>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5" name="Google Shape;4055;p76"/>
          <p:cNvGrpSpPr/>
          <p:nvPr/>
        </p:nvGrpSpPr>
        <p:grpSpPr>
          <a:xfrm>
            <a:off x="7909920" y="3998032"/>
            <a:ext cx="187557" cy="187557"/>
            <a:chOff x="8565775" y="671075"/>
            <a:chExt cx="441000" cy="441000"/>
          </a:xfrm>
        </p:grpSpPr>
        <p:sp>
          <p:nvSpPr>
            <p:cNvPr id="4056" name="Google Shape;4056;p7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8" name="Google Shape;4058;p76"/>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6"/>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0" name="Google Shape;4060;p76"/>
          <p:cNvGrpSpPr/>
          <p:nvPr/>
        </p:nvGrpSpPr>
        <p:grpSpPr>
          <a:xfrm>
            <a:off x="6064392" y="3070557"/>
            <a:ext cx="587865" cy="517731"/>
            <a:chOff x="6000718" y="3070557"/>
            <a:chExt cx="587865" cy="517731"/>
          </a:xfrm>
        </p:grpSpPr>
        <p:sp>
          <p:nvSpPr>
            <p:cNvPr id="4061" name="Google Shape;4061;p7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1" name="Google Shape;4071;p76"/>
          <p:cNvGrpSpPr/>
          <p:nvPr/>
        </p:nvGrpSpPr>
        <p:grpSpPr>
          <a:xfrm>
            <a:off x="6079197" y="3714217"/>
            <a:ext cx="557665" cy="516387"/>
            <a:chOff x="6015523" y="3714217"/>
            <a:chExt cx="557665" cy="516387"/>
          </a:xfrm>
        </p:grpSpPr>
        <p:grpSp>
          <p:nvGrpSpPr>
            <p:cNvPr id="4072" name="Google Shape;4072;p76"/>
            <p:cNvGrpSpPr/>
            <p:nvPr/>
          </p:nvGrpSpPr>
          <p:grpSpPr>
            <a:xfrm>
              <a:off x="6036094" y="3716980"/>
              <a:ext cx="529822" cy="510480"/>
              <a:chOff x="3148311" y="-545634"/>
              <a:chExt cx="1006118" cy="969572"/>
            </a:xfrm>
          </p:grpSpPr>
          <p:sp>
            <p:nvSpPr>
              <p:cNvPr id="4073" name="Google Shape;4073;p7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3" name="Google Shape;4083;p7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4" name="Google Shape;4084;p76"/>
          <p:cNvGrpSpPr/>
          <p:nvPr/>
        </p:nvGrpSpPr>
        <p:grpSpPr>
          <a:xfrm>
            <a:off x="6707979" y="3073628"/>
            <a:ext cx="576302" cy="511871"/>
            <a:chOff x="6644304" y="3073628"/>
            <a:chExt cx="576302" cy="511871"/>
          </a:xfrm>
        </p:grpSpPr>
        <p:grpSp>
          <p:nvGrpSpPr>
            <p:cNvPr id="4085" name="Google Shape;4085;p76"/>
            <p:cNvGrpSpPr/>
            <p:nvPr/>
          </p:nvGrpSpPr>
          <p:grpSpPr>
            <a:xfrm>
              <a:off x="6712169" y="3073651"/>
              <a:ext cx="481611" cy="506713"/>
              <a:chOff x="1833536" y="-546641"/>
              <a:chExt cx="914567" cy="962419"/>
            </a:xfrm>
          </p:grpSpPr>
          <p:grpSp>
            <p:nvGrpSpPr>
              <p:cNvPr id="4086" name="Google Shape;4086;p76"/>
              <p:cNvGrpSpPr/>
              <p:nvPr/>
            </p:nvGrpSpPr>
            <p:grpSpPr>
              <a:xfrm>
                <a:off x="1833536" y="-524249"/>
                <a:ext cx="914567" cy="940027"/>
                <a:chOff x="1833536" y="-524249"/>
                <a:chExt cx="914567" cy="940027"/>
              </a:xfrm>
            </p:grpSpPr>
            <p:sp>
              <p:nvSpPr>
                <p:cNvPr id="4087" name="Google Shape;4087;p7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2" name="Google Shape;4092;p7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6" name="Google Shape;4096;p7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7" name="Google Shape;4097;p76"/>
          <p:cNvGrpSpPr/>
          <p:nvPr/>
        </p:nvGrpSpPr>
        <p:grpSpPr>
          <a:xfrm>
            <a:off x="6715725" y="3714143"/>
            <a:ext cx="560636" cy="516497"/>
            <a:chOff x="6652051" y="3714143"/>
            <a:chExt cx="560636" cy="516497"/>
          </a:xfrm>
        </p:grpSpPr>
        <p:grpSp>
          <p:nvGrpSpPr>
            <p:cNvPr id="4098" name="Google Shape;4098;p76"/>
            <p:cNvGrpSpPr/>
            <p:nvPr/>
          </p:nvGrpSpPr>
          <p:grpSpPr>
            <a:xfrm>
              <a:off x="6669657" y="3716715"/>
              <a:ext cx="466768" cy="464314"/>
              <a:chOff x="3139766" y="765669"/>
              <a:chExt cx="886380" cy="881888"/>
            </a:xfrm>
          </p:grpSpPr>
          <p:grpSp>
            <p:nvGrpSpPr>
              <p:cNvPr id="4099" name="Google Shape;4099;p76"/>
              <p:cNvGrpSpPr/>
              <p:nvPr/>
            </p:nvGrpSpPr>
            <p:grpSpPr>
              <a:xfrm>
                <a:off x="3139766" y="765669"/>
                <a:ext cx="886380" cy="881888"/>
                <a:chOff x="3139766" y="765669"/>
                <a:chExt cx="886380" cy="881888"/>
              </a:xfrm>
            </p:grpSpPr>
            <p:sp>
              <p:nvSpPr>
                <p:cNvPr id="4100" name="Google Shape;4100;p7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9" name="Google Shape;4109;p7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3" name="Google Shape;4113;p7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4" name="Google Shape;4114;p76"/>
          <p:cNvGrpSpPr/>
          <p:nvPr/>
        </p:nvGrpSpPr>
        <p:grpSpPr>
          <a:xfrm>
            <a:off x="625184" y="1201451"/>
            <a:ext cx="2665073" cy="1317140"/>
            <a:chOff x="793334" y="1192826"/>
            <a:chExt cx="2665073" cy="1317140"/>
          </a:xfrm>
        </p:grpSpPr>
        <p:sp>
          <p:nvSpPr>
            <p:cNvPr id="4115" name="Google Shape;4115;p7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6"/>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6"/>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6"/>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6"/>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6"/>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76"/>
          <p:cNvGrpSpPr/>
          <p:nvPr/>
        </p:nvGrpSpPr>
        <p:grpSpPr>
          <a:xfrm>
            <a:off x="3597785" y="3065882"/>
            <a:ext cx="2241344" cy="1330656"/>
            <a:chOff x="3597785" y="3065882"/>
            <a:chExt cx="2241344" cy="1330656"/>
          </a:xfrm>
        </p:grpSpPr>
        <p:grpSp>
          <p:nvGrpSpPr>
            <p:cNvPr id="8083" name="Google Shape;8083;p76"/>
            <p:cNvGrpSpPr/>
            <p:nvPr/>
          </p:nvGrpSpPr>
          <p:grpSpPr>
            <a:xfrm>
              <a:off x="5296908" y="3937355"/>
              <a:ext cx="143198" cy="32380"/>
              <a:chOff x="5296908" y="3937355"/>
              <a:chExt cx="143198" cy="32380"/>
            </a:xfrm>
          </p:grpSpPr>
          <p:sp>
            <p:nvSpPr>
              <p:cNvPr id="8084" name="Google Shape;8084;p7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5" name="Google Shape;8085;p76"/>
              <p:cNvGrpSpPr/>
              <p:nvPr/>
            </p:nvGrpSpPr>
            <p:grpSpPr>
              <a:xfrm>
                <a:off x="5402331" y="3937355"/>
                <a:ext cx="37776" cy="32380"/>
                <a:chOff x="5402331" y="3937355"/>
                <a:chExt cx="37776" cy="32380"/>
              </a:xfrm>
            </p:grpSpPr>
            <p:sp>
              <p:nvSpPr>
                <p:cNvPr id="8086" name="Google Shape;8086;p7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6"/>
              <p:cNvGrpSpPr/>
              <p:nvPr/>
            </p:nvGrpSpPr>
            <p:grpSpPr>
              <a:xfrm>
                <a:off x="5296908" y="3937355"/>
                <a:ext cx="37783" cy="32380"/>
                <a:chOff x="5296908" y="3937355"/>
                <a:chExt cx="37783" cy="32380"/>
              </a:xfrm>
            </p:grpSpPr>
            <p:sp>
              <p:nvSpPr>
                <p:cNvPr id="8089" name="Google Shape;8089;p7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1" name="Google Shape;8091;p76"/>
            <p:cNvGrpSpPr/>
            <p:nvPr/>
          </p:nvGrpSpPr>
          <p:grpSpPr>
            <a:xfrm>
              <a:off x="4724163" y="3119631"/>
              <a:ext cx="120838" cy="84218"/>
              <a:chOff x="4724163" y="3119631"/>
              <a:chExt cx="120838" cy="84218"/>
            </a:xfrm>
          </p:grpSpPr>
          <p:grpSp>
            <p:nvGrpSpPr>
              <p:cNvPr id="8092" name="Google Shape;8092;p76"/>
              <p:cNvGrpSpPr/>
              <p:nvPr/>
            </p:nvGrpSpPr>
            <p:grpSpPr>
              <a:xfrm>
                <a:off x="4746712" y="3132773"/>
                <a:ext cx="86869" cy="56424"/>
                <a:chOff x="4746712" y="3132773"/>
                <a:chExt cx="86869" cy="56424"/>
              </a:xfrm>
            </p:grpSpPr>
            <p:sp>
              <p:nvSpPr>
                <p:cNvPr id="8093" name="Google Shape;8093;p7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76"/>
              <p:cNvGrpSpPr/>
              <p:nvPr/>
            </p:nvGrpSpPr>
            <p:grpSpPr>
              <a:xfrm>
                <a:off x="4773634" y="3143336"/>
                <a:ext cx="37776" cy="32451"/>
                <a:chOff x="4773634" y="3143336"/>
                <a:chExt cx="37776" cy="32451"/>
              </a:xfrm>
            </p:grpSpPr>
            <p:sp>
              <p:nvSpPr>
                <p:cNvPr id="8096" name="Google Shape;8096;p7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76"/>
              <p:cNvGrpSpPr/>
              <p:nvPr/>
            </p:nvGrpSpPr>
            <p:grpSpPr>
              <a:xfrm>
                <a:off x="4724163" y="3131248"/>
                <a:ext cx="37776" cy="32459"/>
                <a:chOff x="4724163" y="3131248"/>
                <a:chExt cx="37776" cy="32459"/>
              </a:xfrm>
            </p:grpSpPr>
            <p:sp>
              <p:nvSpPr>
                <p:cNvPr id="8099" name="Google Shape;8099;p7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76"/>
              <p:cNvGrpSpPr/>
              <p:nvPr/>
            </p:nvGrpSpPr>
            <p:grpSpPr>
              <a:xfrm>
                <a:off x="4755081" y="3176054"/>
                <a:ext cx="32357" cy="27795"/>
                <a:chOff x="4755081" y="3176054"/>
                <a:chExt cx="32357" cy="27795"/>
              </a:xfrm>
            </p:grpSpPr>
            <p:sp>
              <p:nvSpPr>
                <p:cNvPr id="8102" name="Google Shape;8102;p7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76"/>
              <p:cNvGrpSpPr/>
              <p:nvPr/>
            </p:nvGrpSpPr>
            <p:grpSpPr>
              <a:xfrm>
                <a:off x="4812550" y="3119631"/>
                <a:ext cx="32451" cy="27803"/>
                <a:chOff x="4812550" y="3119631"/>
                <a:chExt cx="32451" cy="27803"/>
              </a:xfrm>
            </p:grpSpPr>
            <p:sp>
              <p:nvSpPr>
                <p:cNvPr id="8105" name="Google Shape;8105;p7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7" name="Google Shape;8107;p76"/>
            <p:cNvGrpSpPr/>
            <p:nvPr/>
          </p:nvGrpSpPr>
          <p:grpSpPr>
            <a:xfrm>
              <a:off x="5382826" y="4027197"/>
              <a:ext cx="268967" cy="250422"/>
              <a:chOff x="5382826" y="4027197"/>
              <a:chExt cx="268967" cy="250422"/>
            </a:xfrm>
          </p:grpSpPr>
          <p:grpSp>
            <p:nvGrpSpPr>
              <p:cNvPr id="8108" name="Google Shape;8108;p76"/>
              <p:cNvGrpSpPr/>
              <p:nvPr/>
            </p:nvGrpSpPr>
            <p:grpSpPr>
              <a:xfrm>
                <a:off x="5405280" y="4042510"/>
                <a:ext cx="237570" cy="218647"/>
                <a:chOff x="5405280" y="4042510"/>
                <a:chExt cx="237570" cy="218647"/>
              </a:xfrm>
            </p:grpSpPr>
            <p:sp>
              <p:nvSpPr>
                <p:cNvPr id="8109" name="Google Shape;8109;p7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76"/>
              <p:cNvGrpSpPr/>
              <p:nvPr/>
            </p:nvGrpSpPr>
            <p:grpSpPr>
              <a:xfrm>
                <a:off x="5382826" y="4125549"/>
                <a:ext cx="37776" cy="32380"/>
                <a:chOff x="5382826" y="4125549"/>
                <a:chExt cx="37776" cy="32380"/>
              </a:xfrm>
            </p:grpSpPr>
            <p:sp>
              <p:nvSpPr>
                <p:cNvPr id="8116" name="Google Shape;8116;p7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76"/>
              <p:cNvGrpSpPr/>
              <p:nvPr/>
            </p:nvGrpSpPr>
            <p:grpSpPr>
              <a:xfrm>
                <a:off x="5475680" y="4195587"/>
                <a:ext cx="37783" cy="32364"/>
                <a:chOff x="5475680" y="4195587"/>
                <a:chExt cx="37783" cy="32364"/>
              </a:xfrm>
            </p:grpSpPr>
            <p:sp>
              <p:nvSpPr>
                <p:cNvPr id="8119" name="Google Shape;8119;p7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1" name="Google Shape;8121;p76"/>
              <p:cNvGrpSpPr/>
              <p:nvPr/>
            </p:nvGrpSpPr>
            <p:grpSpPr>
              <a:xfrm>
                <a:off x="5532575" y="4027197"/>
                <a:ext cx="33308" cy="32262"/>
                <a:chOff x="5532575" y="4027197"/>
                <a:chExt cx="33308" cy="32262"/>
              </a:xfrm>
            </p:grpSpPr>
            <p:sp>
              <p:nvSpPr>
                <p:cNvPr id="8122" name="Google Shape;8122;p7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76"/>
              <p:cNvGrpSpPr/>
              <p:nvPr/>
            </p:nvGrpSpPr>
            <p:grpSpPr>
              <a:xfrm>
                <a:off x="5590706" y="4245348"/>
                <a:ext cx="33497" cy="32270"/>
                <a:chOff x="5590706" y="4245348"/>
                <a:chExt cx="33497" cy="32270"/>
              </a:xfrm>
            </p:grpSpPr>
            <p:sp>
              <p:nvSpPr>
                <p:cNvPr id="8125" name="Google Shape;8125;p7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76"/>
              <p:cNvGrpSpPr/>
              <p:nvPr/>
            </p:nvGrpSpPr>
            <p:grpSpPr>
              <a:xfrm>
                <a:off x="5618681" y="4109677"/>
                <a:ext cx="33112" cy="32357"/>
                <a:chOff x="5618681" y="4109677"/>
                <a:chExt cx="33112" cy="32357"/>
              </a:xfrm>
            </p:grpSpPr>
            <p:sp>
              <p:nvSpPr>
                <p:cNvPr id="8128" name="Google Shape;8128;p7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76"/>
              <p:cNvGrpSpPr/>
              <p:nvPr/>
            </p:nvGrpSpPr>
            <p:grpSpPr>
              <a:xfrm>
                <a:off x="5479298" y="4128262"/>
                <a:ext cx="31405" cy="26906"/>
                <a:chOff x="5479298" y="4128262"/>
                <a:chExt cx="31405" cy="26906"/>
              </a:xfrm>
            </p:grpSpPr>
            <p:sp>
              <p:nvSpPr>
                <p:cNvPr id="8131" name="Google Shape;8131;p7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76"/>
              <p:cNvGrpSpPr/>
              <p:nvPr/>
            </p:nvGrpSpPr>
            <p:grpSpPr>
              <a:xfrm>
                <a:off x="5582903" y="4180116"/>
                <a:ext cx="31499" cy="26898"/>
                <a:chOff x="5582903" y="4180116"/>
                <a:chExt cx="31499" cy="26898"/>
              </a:xfrm>
            </p:grpSpPr>
            <p:sp>
              <p:nvSpPr>
                <p:cNvPr id="8134" name="Google Shape;8134;p7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6" name="Google Shape;8136;p76"/>
            <p:cNvGrpSpPr/>
            <p:nvPr/>
          </p:nvGrpSpPr>
          <p:grpSpPr>
            <a:xfrm>
              <a:off x="3977681" y="3230323"/>
              <a:ext cx="94584" cy="84085"/>
              <a:chOff x="3977681" y="3230323"/>
              <a:chExt cx="94584" cy="84085"/>
            </a:xfrm>
          </p:grpSpPr>
          <p:grpSp>
            <p:nvGrpSpPr>
              <p:cNvPr id="8137" name="Google Shape;8137;p76"/>
              <p:cNvGrpSpPr/>
              <p:nvPr/>
            </p:nvGrpSpPr>
            <p:grpSpPr>
              <a:xfrm>
                <a:off x="4000135" y="3243041"/>
                <a:ext cx="59570" cy="57186"/>
                <a:chOff x="4000135" y="3243041"/>
                <a:chExt cx="59570" cy="57186"/>
              </a:xfrm>
            </p:grpSpPr>
            <p:sp>
              <p:nvSpPr>
                <p:cNvPr id="8138" name="Google Shape;8138;p7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76"/>
              <p:cNvGrpSpPr/>
              <p:nvPr/>
            </p:nvGrpSpPr>
            <p:grpSpPr>
              <a:xfrm>
                <a:off x="3977681" y="3245872"/>
                <a:ext cx="37783" cy="32380"/>
                <a:chOff x="3977681" y="3245872"/>
                <a:chExt cx="37783" cy="32380"/>
              </a:xfrm>
            </p:grpSpPr>
            <p:sp>
              <p:nvSpPr>
                <p:cNvPr id="8142" name="Google Shape;8142;p7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76"/>
              <p:cNvGrpSpPr/>
              <p:nvPr/>
            </p:nvGrpSpPr>
            <p:grpSpPr>
              <a:xfrm>
                <a:off x="4040860" y="3262672"/>
                <a:ext cx="31405" cy="27001"/>
                <a:chOff x="4040860" y="3262672"/>
                <a:chExt cx="31405" cy="27001"/>
              </a:xfrm>
            </p:grpSpPr>
            <p:sp>
              <p:nvSpPr>
                <p:cNvPr id="8145" name="Google Shape;8145;p7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76"/>
              <p:cNvGrpSpPr/>
              <p:nvPr/>
            </p:nvGrpSpPr>
            <p:grpSpPr>
              <a:xfrm>
                <a:off x="4021072" y="3230323"/>
                <a:ext cx="31397" cy="26906"/>
                <a:chOff x="4021072" y="3230323"/>
                <a:chExt cx="31397" cy="26906"/>
              </a:xfrm>
            </p:grpSpPr>
            <p:sp>
              <p:nvSpPr>
                <p:cNvPr id="8148" name="Google Shape;8148;p7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76"/>
              <p:cNvGrpSpPr/>
              <p:nvPr/>
            </p:nvGrpSpPr>
            <p:grpSpPr>
              <a:xfrm>
                <a:off x="4001472" y="3287462"/>
                <a:ext cx="31499" cy="26945"/>
                <a:chOff x="4001472" y="3287462"/>
                <a:chExt cx="31499" cy="26945"/>
              </a:xfrm>
            </p:grpSpPr>
            <p:sp>
              <p:nvSpPr>
                <p:cNvPr id="8151" name="Google Shape;8151;p7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3" name="Google Shape;8153;p76"/>
            <p:cNvGrpSpPr/>
            <p:nvPr/>
          </p:nvGrpSpPr>
          <p:grpSpPr>
            <a:xfrm>
              <a:off x="4084715" y="3258865"/>
              <a:ext cx="184961" cy="137268"/>
              <a:chOff x="4084715" y="3258865"/>
              <a:chExt cx="184961" cy="137268"/>
            </a:xfrm>
          </p:grpSpPr>
          <p:grpSp>
            <p:nvGrpSpPr>
              <p:cNvPr id="8154" name="Google Shape;8154;p76"/>
              <p:cNvGrpSpPr/>
              <p:nvPr/>
            </p:nvGrpSpPr>
            <p:grpSpPr>
              <a:xfrm>
                <a:off x="4107453" y="3271583"/>
                <a:ext cx="153470" cy="110275"/>
                <a:chOff x="4107453" y="3271583"/>
                <a:chExt cx="153470" cy="110275"/>
              </a:xfrm>
            </p:grpSpPr>
            <p:sp>
              <p:nvSpPr>
                <p:cNvPr id="8155" name="Google Shape;8155;p7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76"/>
              <p:cNvGrpSpPr/>
              <p:nvPr/>
            </p:nvGrpSpPr>
            <p:grpSpPr>
              <a:xfrm>
                <a:off x="4136947" y="3258865"/>
                <a:ext cx="31499" cy="27001"/>
                <a:chOff x="4136947" y="3258865"/>
                <a:chExt cx="31499" cy="27001"/>
              </a:xfrm>
            </p:grpSpPr>
            <p:sp>
              <p:nvSpPr>
                <p:cNvPr id="8160" name="Google Shape;8160;p7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76"/>
              <p:cNvGrpSpPr/>
              <p:nvPr/>
            </p:nvGrpSpPr>
            <p:grpSpPr>
              <a:xfrm>
                <a:off x="4084715" y="3266478"/>
                <a:ext cx="31468" cy="26898"/>
                <a:chOff x="4084715" y="3266478"/>
                <a:chExt cx="31468" cy="26898"/>
              </a:xfrm>
            </p:grpSpPr>
            <p:sp>
              <p:nvSpPr>
                <p:cNvPr id="8163" name="Google Shape;8163;p7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76"/>
              <p:cNvGrpSpPr/>
              <p:nvPr/>
            </p:nvGrpSpPr>
            <p:grpSpPr>
              <a:xfrm>
                <a:off x="4159213" y="3279849"/>
                <a:ext cx="31405" cy="26945"/>
                <a:chOff x="4159213" y="3279849"/>
                <a:chExt cx="31405" cy="26945"/>
              </a:xfrm>
            </p:grpSpPr>
            <p:sp>
              <p:nvSpPr>
                <p:cNvPr id="8166" name="Google Shape;8166;p7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76"/>
              <p:cNvGrpSpPr/>
              <p:nvPr/>
            </p:nvGrpSpPr>
            <p:grpSpPr>
              <a:xfrm>
                <a:off x="4201550" y="3266502"/>
                <a:ext cx="31405" cy="26883"/>
                <a:chOff x="4201550" y="3266502"/>
                <a:chExt cx="31405" cy="26883"/>
              </a:xfrm>
            </p:grpSpPr>
            <p:sp>
              <p:nvSpPr>
                <p:cNvPr id="8169" name="Google Shape;8169;p7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76"/>
              <p:cNvGrpSpPr/>
              <p:nvPr/>
            </p:nvGrpSpPr>
            <p:grpSpPr>
              <a:xfrm>
                <a:off x="4201550" y="3338278"/>
                <a:ext cx="31405" cy="26930"/>
                <a:chOff x="4201550" y="3338278"/>
                <a:chExt cx="31405" cy="26930"/>
              </a:xfrm>
            </p:grpSpPr>
            <p:sp>
              <p:nvSpPr>
                <p:cNvPr id="8172" name="Google Shape;8172;p7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76"/>
              <p:cNvGrpSpPr/>
              <p:nvPr/>
            </p:nvGrpSpPr>
            <p:grpSpPr>
              <a:xfrm>
                <a:off x="4238272" y="3369132"/>
                <a:ext cx="31405" cy="27001"/>
                <a:chOff x="4238272" y="3369132"/>
                <a:chExt cx="31405" cy="27001"/>
              </a:xfrm>
            </p:grpSpPr>
            <p:sp>
              <p:nvSpPr>
                <p:cNvPr id="8175" name="Google Shape;8175;p7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7" name="Google Shape;8177;p76"/>
            <p:cNvGrpSpPr/>
            <p:nvPr/>
          </p:nvGrpSpPr>
          <p:grpSpPr>
            <a:xfrm>
              <a:off x="4068639" y="3200169"/>
              <a:ext cx="77643" cy="37272"/>
              <a:chOff x="4068639" y="3200169"/>
              <a:chExt cx="77643" cy="37272"/>
            </a:xfrm>
          </p:grpSpPr>
          <p:sp>
            <p:nvSpPr>
              <p:cNvPr id="8178" name="Google Shape;8178;p7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9" name="Google Shape;8179;p76"/>
              <p:cNvGrpSpPr/>
              <p:nvPr/>
            </p:nvGrpSpPr>
            <p:grpSpPr>
              <a:xfrm>
                <a:off x="4114878" y="3200169"/>
                <a:ext cx="31405" cy="26993"/>
                <a:chOff x="4114878" y="3200169"/>
                <a:chExt cx="31405" cy="26993"/>
              </a:xfrm>
            </p:grpSpPr>
            <p:sp>
              <p:nvSpPr>
                <p:cNvPr id="8180" name="Google Shape;8180;p7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76"/>
              <p:cNvGrpSpPr/>
              <p:nvPr/>
            </p:nvGrpSpPr>
            <p:grpSpPr>
              <a:xfrm>
                <a:off x="4068639" y="3210535"/>
                <a:ext cx="31499" cy="26906"/>
                <a:chOff x="4068639" y="3210535"/>
                <a:chExt cx="31499" cy="26906"/>
              </a:xfrm>
            </p:grpSpPr>
            <p:sp>
              <p:nvSpPr>
                <p:cNvPr id="8183" name="Google Shape;8183;p7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85" name="Google Shape;8185;p76"/>
            <p:cNvGrpSpPr/>
            <p:nvPr/>
          </p:nvGrpSpPr>
          <p:grpSpPr>
            <a:xfrm>
              <a:off x="3869702" y="3066935"/>
              <a:ext cx="382664" cy="190294"/>
              <a:chOff x="3869702" y="3066935"/>
              <a:chExt cx="382664" cy="190294"/>
            </a:xfrm>
          </p:grpSpPr>
          <p:grpSp>
            <p:nvGrpSpPr>
              <p:cNvPr id="8186" name="Google Shape;8186;p76"/>
              <p:cNvGrpSpPr/>
              <p:nvPr/>
            </p:nvGrpSpPr>
            <p:grpSpPr>
              <a:xfrm>
                <a:off x="3888633" y="3082351"/>
                <a:ext cx="351172" cy="160698"/>
                <a:chOff x="3888633" y="3082351"/>
                <a:chExt cx="351172" cy="160698"/>
              </a:xfrm>
            </p:grpSpPr>
            <p:sp>
              <p:nvSpPr>
                <p:cNvPr id="8187" name="Google Shape;8187;p7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76"/>
              <p:cNvGrpSpPr/>
              <p:nvPr/>
            </p:nvGrpSpPr>
            <p:grpSpPr>
              <a:xfrm>
                <a:off x="4143703" y="3066935"/>
                <a:ext cx="37783" cy="32357"/>
                <a:chOff x="4143703" y="3066935"/>
                <a:chExt cx="37783" cy="32357"/>
              </a:xfrm>
            </p:grpSpPr>
            <p:sp>
              <p:nvSpPr>
                <p:cNvPr id="8194" name="Google Shape;8194;p7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76"/>
              <p:cNvGrpSpPr/>
              <p:nvPr/>
            </p:nvGrpSpPr>
            <p:grpSpPr>
              <a:xfrm>
                <a:off x="4044565" y="3103563"/>
                <a:ext cx="37783" cy="32451"/>
                <a:chOff x="4044565" y="3103563"/>
                <a:chExt cx="37783" cy="32451"/>
              </a:xfrm>
            </p:grpSpPr>
            <p:sp>
              <p:nvSpPr>
                <p:cNvPr id="8197" name="Google Shape;8197;p7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76"/>
              <p:cNvGrpSpPr/>
              <p:nvPr/>
            </p:nvGrpSpPr>
            <p:grpSpPr>
              <a:xfrm>
                <a:off x="4017454" y="3188237"/>
                <a:ext cx="37776" cy="32357"/>
                <a:chOff x="4017454" y="3188237"/>
                <a:chExt cx="37776" cy="32357"/>
              </a:xfrm>
            </p:grpSpPr>
            <p:sp>
              <p:nvSpPr>
                <p:cNvPr id="8200" name="Google Shape;8200;p7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76"/>
              <p:cNvGrpSpPr/>
              <p:nvPr/>
            </p:nvGrpSpPr>
            <p:grpSpPr>
              <a:xfrm>
                <a:off x="3921548" y="3157509"/>
                <a:ext cx="37783" cy="32357"/>
                <a:chOff x="3921548" y="3157509"/>
                <a:chExt cx="37783" cy="32357"/>
              </a:xfrm>
            </p:grpSpPr>
            <p:sp>
              <p:nvSpPr>
                <p:cNvPr id="8203" name="Google Shape;8203;p7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6"/>
              <p:cNvGrpSpPr/>
              <p:nvPr/>
            </p:nvGrpSpPr>
            <p:grpSpPr>
              <a:xfrm>
                <a:off x="3939056" y="3211620"/>
                <a:ext cx="37783" cy="32380"/>
                <a:chOff x="3939056" y="3211620"/>
                <a:chExt cx="37783" cy="32380"/>
              </a:xfrm>
            </p:grpSpPr>
            <p:sp>
              <p:nvSpPr>
                <p:cNvPr id="8206" name="Google Shape;8206;p7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76"/>
              <p:cNvGrpSpPr/>
              <p:nvPr/>
            </p:nvGrpSpPr>
            <p:grpSpPr>
              <a:xfrm>
                <a:off x="4176240" y="3136965"/>
                <a:ext cx="31405" cy="26930"/>
                <a:chOff x="4176240" y="3136965"/>
                <a:chExt cx="31405" cy="26930"/>
              </a:xfrm>
            </p:grpSpPr>
            <p:sp>
              <p:nvSpPr>
                <p:cNvPr id="8209" name="Google Shape;8209;p7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76"/>
              <p:cNvGrpSpPr/>
              <p:nvPr/>
            </p:nvGrpSpPr>
            <p:grpSpPr>
              <a:xfrm>
                <a:off x="4133148" y="3152593"/>
                <a:ext cx="31499" cy="27001"/>
                <a:chOff x="4133148" y="3152593"/>
                <a:chExt cx="31499" cy="27001"/>
              </a:xfrm>
            </p:grpSpPr>
            <p:sp>
              <p:nvSpPr>
                <p:cNvPr id="8212" name="Google Shape;8212;p7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6"/>
              <p:cNvGrpSpPr/>
              <p:nvPr/>
            </p:nvGrpSpPr>
            <p:grpSpPr>
              <a:xfrm>
                <a:off x="4220866" y="3073534"/>
                <a:ext cx="31499" cy="26898"/>
                <a:chOff x="4220866" y="3073534"/>
                <a:chExt cx="31499" cy="26898"/>
              </a:xfrm>
            </p:grpSpPr>
            <p:sp>
              <p:nvSpPr>
                <p:cNvPr id="8215" name="Google Shape;8215;p7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76"/>
              <p:cNvGrpSpPr/>
              <p:nvPr/>
            </p:nvGrpSpPr>
            <p:grpSpPr>
              <a:xfrm>
                <a:off x="3869702" y="3230323"/>
                <a:ext cx="31499" cy="26906"/>
                <a:chOff x="3869702" y="3230323"/>
                <a:chExt cx="31499" cy="26906"/>
              </a:xfrm>
            </p:grpSpPr>
            <p:sp>
              <p:nvSpPr>
                <p:cNvPr id="8218" name="Google Shape;8218;p7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0" name="Google Shape;8220;p76"/>
            <p:cNvGrpSpPr/>
            <p:nvPr/>
          </p:nvGrpSpPr>
          <p:grpSpPr>
            <a:xfrm>
              <a:off x="4271383" y="3065882"/>
              <a:ext cx="304556" cy="341663"/>
              <a:chOff x="4271383" y="3065882"/>
              <a:chExt cx="304556" cy="341663"/>
            </a:xfrm>
          </p:grpSpPr>
          <p:grpSp>
            <p:nvGrpSpPr>
              <p:cNvPr id="8221" name="Google Shape;8221;p76"/>
              <p:cNvGrpSpPr/>
              <p:nvPr/>
            </p:nvGrpSpPr>
            <p:grpSpPr>
              <a:xfrm>
                <a:off x="4293838" y="3078639"/>
                <a:ext cx="269353" cy="311973"/>
                <a:chOff x="4293838" y="3078639"/>
                <a:chExt cx="269353" cy="311973"/>
              </a:xfrm>
            </p:grpSpPr>
            <p:sp>
              <p:nvSpPr>
                <p:cNvPr id="8222" name="Google Shape;8222;p7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76"/>
              <p:cNvGrpSpPr/>
              <p:nvPr/>
            </p:nvGrpSpPr>
            <p:grpSpPr>
              <a:xfrm>
                <a:off x="4538164" y="3342061"/>
                <a:ext cx="37776" cy="32380"/>
                <a:chOff x="4538164" y="3342061"/>
                <a:chExt cx="37776" cy="32380"/>
              </a:xfrm>
            </p:grpSpPr>
            <p:sp>
              <p:nvSpPr>
                <p:cNvPr id="8240" name="Google Shape;8240;p7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76"/>
              <p:cNvGrpSpPr/>
              <p:nvPr/>
            </p:nvGrpSpPr>
            <p:grpSpPr>
              <a:xfrm>
                <a:off x="4271383" y="3194742"/>
                <a:ext cx="37783" cy="32420"/>
                <a:chOff x="4271383" y="3194742"/>
                <a:chExt cx="37783" cy="32420"/>
              </a:xfrm>
            </p:grpSpPr>
            <p:sp>
              <p:nvSpPr>
                <p:cNvPr id="8243" name="Google Shape;8243;p7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76"/>
              <p:cNvGrpSpPr/>
              <p:nvPr/>
            </p:nvGrpSpPr>
            <p:grpSpPr>
              <a:xfrm>
                <a:off x="4284416" y="3084058"/>
                <a:ext cx="37783" cy="32357"/>
                <a:chOff x="4284416" y="3084058"/>
                <a:chExt cx="37783" cy="32357"/>
              </a:xfrm>
            </p:grpSpPr>
            <p:sp>
              <p:nvSpPr>
                <p:cNvPr id="8246" name="Google Shape;8246;p7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76"/>
              <p:cNvGrpSpPr/>
              <p:nvPr/>
            </p:nvGrpSpPr>
            <p:grpSpPr>
              <a:xfrm>
                <a:off x="4478697" y="3297561"/>
                <a:ext cx="37776" cy="32451"/>
                <a:chOff x="4478697" y="3297561"/>
                <a:chExt cx="37776" cy="32451"/>
              </a:xfrm>
            </p:grpSpPr>
            <p:sp>
              <p:nvSpPr>
                <p:cNvPr id="8249" name="Google Shape;8249;p7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76"/>
              <p:cNvGrpSpPr/>
              <p:nvPr/>
            </p:nvGrpSpPr>
            <p:grpSpPr>
              <a:xfrm>
                <a:off x="4411813" y="3331711"/>
                <a:ext cx="37776" cy="32451"/>
                <a:chOff x="4411813" y="3331711"/>
                <a:chExt cx="37776" cy="32451"/>
              </a:xfrm>
            </p:grpSpPr>
            <p:sp>
              <p:nvSpPr>
                <p:cNvPr id="8252" name="Google Shape;8252;p7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76"/>
              <p:cNvGrpSpPr/>
              <p:nvPr/>
            </p:nvGrpSpPr>
            <p:grpSpPr>
              <a:xfrm>
                <a:off x="4337984" y="3375188"/>
                <a:ext cx="37776" cy="32357"/>
                <a:chOff x="4337984" y="3375188"/>
                <a:chExt cx="37776" cy="32357"/>
              </a:xfrm>
            </p:grpSpPr>
            <p:sp>
              <p:nvSpPr>
                <p:cNvPr id="8255" name="Google Shape;8255;p7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76"/>
              <p:cNvGrpSpPr/>
              <p:nvPr/>
            </p:nvGrpSpPr>
            <p:grpSpPr>
              <a:xfrm>
                <a:off x="4494867" y="3090530"/>
                <a:ext cx="37878" cy="32451"/>
                <a:chOff x="4494867" y="3090530"/>
                <a:chExt cx="37878" cy="32451"/>
              </a:xfrm>
            </p:grpSpPr>
            <p:sp>
              <p:nvSpPr>
                <p:cNvPr id="8258" name="Google Shape;8258;p7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76"/>
              <p:cNvGrpSpPr/>
              <p:nvPr/>
            </p:nvGrpSpPr>
            <p:grpSpPr>
              <a:xfrm>
                <a:off x="4525124" y="3207774"/>
                <a:ext cx="37783" cy="32420"/>
                <a:chOff x="4525124" y="3207774"/>
                <a:chExt cx="37783" cy="32420"/>
              </a:xfrm>
            </p:grpSpPr>
            <p:sp>
              <p:nvSpPr>
                <p:cNvPr id="8261" name="Google Shape;8261;p7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76"/>
              <p:cNvGrpSpPr/>
              <p:nvPr/>
            </p:nvGrpSpPr>
            <p:grpSpPr>
              <a:xfrm>
                <a:off x="4440544" y="3176479"/>
                <a:ext cx="31499" cy="26898"/>
                <a:chOff x="4440544" y="3176479"/>
                <a:chExt cx="31499" cy="26898"/>
              </a:xfrm>
            </p:grpSpPr>
            <p:sp>
              <p:nvSpPr>
                <p:cNvPr id="8264" name="Google Shape;8264;p7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76"/>
              <p:cNvGrpSpPr/>
              <p:nvPr/>
            </p:nvGrpSpPr>
            <p:grpSpPr>
              <a:xfrm>
                <a:off x="4350545" y="3156400"/>
                <a:ext cx="31405" cy="27001"/>
                <a:chOff x="4350545" y="3156400"/>
                <a:chExt cx="31405" cy="27001"/>
              </a:xfrm>
            </p:grpSpPr>
            <p:sp>
              <p:nvSpPr>
                <p:cNvPr id="8267" name="Google Shape;8267;p7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76"/>
              <p:cNvGrpSpPr/>
              <p:nvPr/>
            </p:nvGrpSpPr>
            <p:grpSpPr>
              <a:xfrm>
                <a:off x="4376703" y="3255058"/>
                <a:ext cx="31405" cy="27001"/>
                <a:chOff x="4376703" y="3255058"/>
                <a:chExt cx="31405" cy="27001"/>
              </a:xfrm>
            </p:grpSpPr>
            <p:sp>
              <p:nvSpPr>
                <p:cNvPr id="8270" name="Google Shape;8270;p7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76"/>
              <p:cNvGrpSpPr/>
              <p:nvPr/>
            </p:nvGrpSpPr>
            <p:grpSpPr>
              <a:xfrm>
                <a:off x="4331322" y="3283656"/>
                <a:ext cx="31405" cy="26945"/>
                <a:chOff x="4331322" y="3283656"/>
                <a:chExt cx="31405" cy="26945"/>
              </a:xfrm>
            </p:grpSpPr>
            <p:sp>
              <p:nvSpPr>
                <p:cNvPr id="8273" name="Google Shape;8273;p7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76"/>
              <p:cNvGrpSpPr/>
              <p:nvPr/>
            </p:nvGrpSpPr>
            <p:grpSpPr>
              <a:xfrm>
                <a:off x="4380510" y="3065882"/>
                <a:ext cx="31405" cy="26938"/>
                <a:chOff x="4380510" y="3065882"/>
                <a:chExt cx="31405" cy="26938"/>
              </a:xfrm>
            </p:grpSpPr>
            <p:sp>
              <p:nvSpPr>
                <p:cNvPr id="8276" name="Google Shape;8276;p7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8" name="Google Shape;8278;p76"/>
            <p:cNvGrpSpPr/>
            <p:nvPr/>
          </p:nvGrpSpPr>
          <p:grpSpPr>
            <a:xfrm>
              <a:off x="4558998" y="3188237"/>
              <a:ext cx="1280131" cy="1052746"/>
              <a:chOff x="4558998" y="3188237"/>
              <a:chExt cx="1280131" cy="1052746"/>
            </a:xfrm>
          </p:grpSpPr>
          <p:sp>
            <p:nvSpPr>
              <p:cNvPr id="8279" name="Google Shape;8279;p7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0" name="Google Shape;8280;p76"/>
              <p:cNvGrpSpPr/>
              <p:nvPr/>
            </p:nvGrpSpPr>
            <p:grpSpPr>
              <a:xfrm>
                <a:off x="4579164" y="3203653"/>
                <a:ext cx="1244833" cy="1020397"/>
                <a:chOff x="4579164" y="3203653"/>
                <a:chExt cx="1244833" cy="1020397"/>
              </a:xfrm>
            </p:grpSpPr>
            <p:sp>
              <p:nvSpPr>
                <p:cNvPr id="8281" name="Google Shape;8281;p7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3" name="Google Shape;8283;p76"/>
                <p:cNvGrpSpPr/>
                <p:nvPr/>
              </p:nvGrpSpPr>
              <p:grpSpPr>
                <a:xfrm>
                  <a:off x="4579164" y="3203653"/>
                  <a:ext cx="1244833" cy="1020397"/>
                  <a:chOff x="4579164" y="3203653"/>
                  <a:chExt cx="1244833" cy="1020397"/>
                </a:xfrm>
              </p:grpSpPr>
              <p:sp>
                <p:nvSpPr>
                  <p:cNvPr id="8284" name="Google Shape;8284;p7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6" name="Google Shape;8286;p76"/>
                  <p:cNvGrpSpPr/>
                  <p:nvPr/>
                </p:nvGrpSpPr>
                <p:grpSpPr>
                  <a:xfrm>
                    <a:off x="4579164" y="3203653"/>
                    <a:ext cx="1244833" cy="1020397"/>
                    <a:chOff x="4579164" y="3203653"/>
                    <a:chExt cx="1244833" cy="1020397"/>
                  </a:xfrm>
                </p:grpSpPr>
                <p:sp>
                  <p:nvSpPr>
                    <p:cNvPr id="8287" name="Google Shape;8287;p7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6"/>
                    <p:cNvGrpSpPr/>
                    <p:nvPr/>
                  </p:nvGrpSpPr>
                  <p:grpSpPr>
                    <a:xfrm>
                      <a:off x="4579164" y="3203653"/>
                      <a:ext cx="1244833" cy="1020397"/>
                      <a:chOff x="4579164" y="3203653"/>
                      <a:chExt cx="1244833" cy="1020397"/>
                    </a:xfrm>
                  </p:grpSpPr>
                  <p:sp>
                    <p:nvSpPr>
                      <p:cNvPr id="8296" name="Google Shape;8296;p7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0" name="Google Shape;8310;p76"/>
                      <p:cNvGrpSpPr/>
                      <p:nvPr/>
                    </p:nvGrpSpPr>
                    <p:grpSpPr>
                      <a:xfrm>
                        <a:off x="4579164" y="3203653"/>
                        <a:ext cx="1244833" cy="1020397"/>
                        <a:chOff x="4579164" y="3203653"/>
                        <a:chExt cx="1244833" cy="1020397"/>
                      </a:xfrm>
                    </p:grpSpPr>
                    <p:sp>
                      <p:nvSpPr>
                        <p:cNvPr id="8311" name="Google Shape;8311;p7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5" name="Google Shape;8335;p76"/>
                        <p:cNvGrpSpPr/>
                        <p:nvPr/>
                      </p:nvGrpSpPr>
                      <p:grpSpPr>
                        <a:xfrm>
                          <a:off x="4579164" y="3203653"/>
                          <a:ext cx="1244833" cy="1020397"/>
                          <a:chOff x="4579164" y="3203653"/>
                          <a:chExt cx="1244833" cy="1020397"/>
                        </a:xfrm>
                      </p:grpSpPr>
                      <p:sp>
                        <p:nvSpPr>
                          <p:cNvPr id="8336" name="Google Shape;8336;p7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7" name="Google Shape;8337;p76"/>
                          <p:cNvGrpSpPr/>
                          <p:nvPr/>
                        </p:nvGrpSpPr>
                        <p:grpSpPr>
                          <a:xfrm>
                            <a:off x="4579164" y="3203653"/>
                            <a:ext cx="1244833" cy="1020397"/>
                            <a:chOff x="4579164" y="3203653"/>
                            <a:chExt cx="1244833" cy="1020397"/>
                          </a:xfrm>
                        </p:grpSpPr>
                        <p:sp>
                          <p:nvSpPr>
                            <p:cNvPr id="8338" name="Google Shape;8338;p7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5" name="Google Shape;8345;p76"/>
                            <p:cNvGrpSpPr/>
                            <p:nvPr/>
                          </p:nvGrpSpPr>
                          <p:grpSpPr>
                            <a:xfrm>
                              <a:off x="4579164" y="3203653"/>
                              <a:ext cx="1244833" cy="1020397"/>
                              <a:chOff x="4579164" y="3203653"/>
                              <a:chExt cx="1244833" cy="1020397"/>
                            </a:xfrm>
                          </p:grpSpPr>
                          <p:sp>
                            <p:nvSpPr>
                              <p:cNvPr id="8346" name="Google Shape;8346;p7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9" name="Google Shape;8359;p76"/>
                              <p:cNvGrpSpPr/>
                              <p:nvPr/>
                            </p:nvGrpSpPr>
                            <p:grpSpPr>
                              <a:xfrm>
                                <a:off x="4579164" y="3203653"/>
                                <a:ext cx="1244833" cy="1020397"/>
                                <a:chOff x="4579164" y="3203653"/>
                                <a:chExt cx="1244833" cy="1020397"/>
                              </a:xfrm>
                            </p:grpSpPr>
                            <p:sp>
                              <p:nvSpPr>
                                <p:cNvPr id="8360" name="Google Shape;8360;p7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7" name="Google Shape;8367;p76"/>
                                <p:cNvGrpSpPr/>
                                <p:nvPr/>
                              </p:nvGrpSpPr>
                              <p:grpSpPr>
                                <a:xfrm>
                                  <a:off x="4579164" y="3203653"/>
                                  <a:ext cx="1244833" cy="1020397"/>
                                  <a:chOff x="4579164" y="3203653"/>
                                  <a:chExt cx="1244833" cy="1020397"/>
                                </a:xfrm>
                              </p:grpSpPr>
                              <p:sp>
                                <p:nvSpPr>
                                  <p:cNvPr id="8368" name="Google Shape;8368;p7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3" name="Google Shape;8373;p76"/>
                                  <p:cNvGrpSpPr/>
                                  <p:nvPr/>
                                </p:nvGrpSpPr>
                                <p:grpSpPr>
                                  <a:xfrm>
                                    <a:off x="4579164" y="3203653"/>
                                    <a:ext cx="1244833" cy="1020397"/>
                                    <a:chOff x="4579164" y="3203653"/>
                                    <a:chExt cx="1244833" cy="1020397"/>
                                  </a:xfrm>
                                </p:grpSpPr>
                                <p:sp>
                                  <p:nvSpPr>
                                    <p:cNvPr id="8374" name="Google Shape;8374;p7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378" name="Google Shape;8378;p7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381" name="Google Shape;8381;p7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382" name="Google Shape;8382;p76"/>
              <p:cNvGrpSpPr/>
              <p:nvPr/>
            </p:nvGrpSpPr>
            <p:grpSpPr>
              <a:xfrm>
                <a:off x="4595437" y="3598775"/>
                <a:ext cx="37776" cy="32451"/>
                <a:chOff x="4595437" y="3598775"/>
                <a:chExt cx="37776" cy="32451"/>
              </a:xfrm>
            </p:grpSpPr>
            <p:sp>
              <p:nvSpPr>
                <p:cNvPr id="8383" name="Google Shape;8383;p7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76"/>
              <p:cNvGrpSpPr/>
              <p:nvPr/>
            </p:nvGrpSpPr>
            <p:grpSpPr>
              <a:xfrm>
                <a:off x="4641864" y="3524443"/>
                <a:ext cx="37776" cy="32380"/>
                <a:chOff x="4641864" y="3524443"/>
                <a:chExt cx="37776" cy="32380"/>
              </a:xfrm>
            </p:grpSpPr>
            <p:sp>
              <p:nvSpPr>
                <p:cNvPr id="8386" name="Google Shape;8386;p7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76"/>
              <p:cNvGrpSpPr/>
              <p:nvPr/>
            </p:nvGrpSpPr>
            <p:grpSpPr>
              <a:xfrm>
                <a:off x="4648431" y="3893901"/>
                <a:ext cx="37776" cy="32357"/>
                <a:chOff x="4648431" y="3893901"/>
                <a:chExt cx="37776" cy="32357"/>
              </a:xfrm>
            </p:grpSpPr>
            <p:sp>
              <p:nvSpPr>
                <p:cNvPr id="8389" name="Google Shape;8389;p7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76"/>
              <p:cNvGrpSpPr/>
              <p:nvPr/>
            </p:nvGrpSpPr>
            <p:grpSpPr>
              <a:xfrm>
                <a:off x="4567752" y="3722908"/>
                <a:ext cx="37870" cy="32380"/>
                <a:chOff x="4567752" y="3722908"/>
                <a:chExt cx="37870" cy="32380"/>
              </a:xfrm>
            </p:grpSpPr>
            <p:sp>
              <p:nvSpPr>
                <p:cNvPr id="8392" name="Google Shape;8392;p7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76"/>
              <p:cNvGrpSpPr/>
              <p:nvPr/>
            </p:nvGrpSpPr>
            <p:grpSpPr>
              <a:xfrm>
                <a:off x="4617506" y="3652052"/>
                <a:ext cx="37783" cy="32357"/>
                <a:chOff x="4617506" y="3652052"/>
                <a:chExt cx="37783" cy="32357"/>
              </a:xfrm>
            </p:grpSpPr>
            <p:sp>
              <p:nvSpPr>
                <p:cNvPr id="8395" name="Google Shape;8395;p7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76"/>
              <p:cNvGrpSpPr/>
              <p:nvPr/>
            </p:nvGrpSpPr>
            <p:grpSpPr>
              <a:xfrm>
                <a:off x="4739005" y="3554149"/>
                <a:ext cx="37870" cy="32357"/>
                <a:chOff x="4739005" y="3554149"/>
                <a:chExt cx="37870" cy="32357"/>
              </a:xfrm>
            </p:grpSpPr>
            <p:sp>
              <p:nvSpPr>
                <p:cNvPr id="8398" name="Google Shape;8398;p7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76"/>
              <p:cNvGrpSpPr/>
              <p:nvPr/>
            </p:nvGrpSpPr>
            <p:grpSpPr>
              <a:xfrm>
                <a:off x="4806557" y="3630258"/>
                <a:ext cx="37776" cy="32364"/>
                <a:chOff x="4806557" y="3630258"/>
                <a:chExt cx="37776" cy="32364"/>
              </a:xfrm>
            </p:grpSpPr>
            <p:sp>
              <p:nvSpPr>
                <p:cNvPr id="8401" name="Google Shape;8401;p7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6"/>
              <p:cNvGrpSpPr/>
              <p:nvPr/>
            </p:nvGrpSpPr>
            <p:grpSpPr>
              <a:xfrm>
                <a:off x="4737007" y="4004357"/>
                <a:ext cx="37870" cy="32357"/>
                <a:chOff x="4737007" y="4004357"/>
                <a:chExt cx="37870" cy="32357"/>
              </a:xfrm>
            </p:grpSpPr>
            <p:sp>
              <p:nvSpPr>
                <p:cNvPr id="8404" name="Google Shape;8404;p7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76"/>
              <p:cNvGrpSpPr/>
              <p:nvPr/>
            </p:nvGrpSpPr>
            <p:grpSpPr>
              <a:xfrm>
                <a:off x="4773634" y="4208627"/>
                <a:ext cx="37776" cy="32357"/>
                <a:chOff x="4773634" y="4208627"/>
                <a:chExt cx="37776" cy="32357"/>
              </a:xfrm>
            </p:grpSpPr>
            <p:sp>
              <p:nvSpPr>
                <p:cNvPr id="8407" name="Google Shape;8407;p7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76"/>
              <p:cNvGrpSpPr/>
              <p:nvPr/>
            </p:nvGrpSpPr>
            <p:grpSpPr>
              <a:xfrm>
                <a:off x="4888282" y="4074764"/>
                <a:ext cx="37776" cy="32451"/>
                <a:chOff x="4888282" y="4074764"/>
                <a:chExt cx="37776" cy="32451"/>
              </a:xfrm>
            </p:grpSpPr>
            <p:sp>
              <p:nvSpPr>
                <p:cNvPr id="8410" name="Google Shape;8410;p7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76"/>
              <p:cNvGrpSpPr/>
              <p:nvPr/>
            </p:nvGrpSpPr>
            <p:grpSpPr>
              <a:xfrm>
                <a:off x="4901315" y="3804271"/>
                <a:ext cx="37776" cy="32364"/>
                <a:chOff x="4901315" y="3804271"/>
                <a:chExt cx="37776" cy="32364"/>
              </a:xfrm>
            </p:grpSpPr>
            <p:sp>
              <p:nvSpPr>
                <p:cNvPr id="8413" name="Google Shape;8413;p7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6"/>
              <p:cNvGrpSpPr/>
              <p:nvPr/>
            </p:nvGrpSpPr>
            <p:grpSpPr>
              <a:xfrm>
                <a:off x="4866394" y="3715035"/>
                <a:ext cx="37846" cy="32357"/>
                <a:chOff x="4866394" y="3715035"/>
                <a:chExt cx="37846" cy="32357"/>
              </a:xfrm>
            </p:grpSpPr>
            <p:sp>
              <p:nvSpPr>
                <p:cNvPr id="8416" name="Google Shape;8416;p7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76"/>
              <p:cNvGrpSpPr/>
              <p:nvPr/>
            </p:nvGrpSpPr>
            <p:grpSpPr>
              <a:xfrm>
                <a:off x="4979233" y="3839798"/>
                <a:ext cx="37878" cy="32420"/>
                <a:chOff x="4979233" y="3839798"/>
                <a:chExt cx="37878" cy="32420"/>
              </a:xfrm>
            </p:grpSpPr>
            <p:sp>
              <p:nvSpPr>
                <p:cNvPr id="8419" name="Google Shape;8419;p7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6"/>
              <p:cNvGrpSpPr/>
              <p:nvPr/>
            </p:nvGrpSpPr>
            <p:grpSpPr>
              <a:xfrm>
                <a:off x="4790662" y="3679147"/>
                <a:ext cx="37783" cy="32380"/>
                <a:chOff x="4790662" y="3679147"/>
                <a:chExt cx="37783" cy="32380"/>
              </a:xfrm>
            </p:grpSpPr>
            <p:sp>
              <p:nvSpPr>
                <p:cNvPr id="8422" name="Google Shape;8422;p7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76"/>
              <p:cNvGrpSpPr/>
              <p:nvPr/>
            </p:nvGrpSpPr>
            <p:grpSpPr>
              <a:xfrm>
                <a:off x="4857263" y="3557861"/>
                <a:ext cx="37776" cy="32357"/>
                <a:chOff x="4857263" y="3557861"/>
                <a:chExt cx="37776" cy="32357"/>
              </a:xfrm>
            </p:grpSpPr>
            <p:sp>
              <p:nvSpPr>
                <p:cNvPr id="8425" name="Google Shape;8425;p7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76"/>
              <p:cNvGrpSpPr/>
              <p:nvPr/>
            </p:nvGrpSpPr>
            <p:grpSpPr>
              <a:xfrm>
                <a:off x="4883902" y="3648033"/>
                <a:ext cx="37783" cy="32380"/>
                <a:chOff x="4883902" y="3648033"/>
                <a:chExt cx="37783" cy="32380"/>
              </a:xfrm>
            </p:grpSpPr>
            <p:sp>
              <p:nvSpPr>
                <p:cNvPr id="8428" name="Google Shape;8428;p7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76"/>
              <p:cNvGrpSpPr/>
              <p:nvPr/>
            </p:nvGrpSpPr>
            <p:grpSpPr>
              <a:xfrm>
                <a:off x="4907780" y="3347220"/>
                <a:ext cx="37878" cy="32357"/>
                <a:chOff x="4907780" y="3347220"/>
                <a:chExt cx="37878" cy="32357"/>
              </a:xfrm>
            </p:grpSpPr>
            <p:sp>
              <p:nvSpPr>
                <p:cNvPr id="8431" name="Google Shape;8431;p7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76"/>
              <p:cNvGrpSpPr/>
              <p:nvPr/>
            </p:nvGrpSpPr>
            <p:grpSpPr>
              <a:xfrm>
                <a:off x="5065048" y="3738150"/>
                <a:ext cx="37783" cy="32364"/>
                <a:chOff x="5065048" y="3738150"/>
                <a:chExt cx="37783" cy="32364"/>
              </a:xfrm>
            </p:grpSpPr>
            <p:sp>
              <p:nvSpPr>
                <p:cNvPr id="8434" name="Google Shape;8434;p7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76"/>
              <p:cNvGrpSpPr/>
              <p:nvPr/>
            </p:nvGrpSpPr>
            <p:grpSpPr>
              <a:xfrm>
                <a:off x="5071616" y="3284615"/>
                <a:ext cx="37783" cy="32357"/>
                <a:chOff x="5071616" y="3284615"/>
                <a:chExt cx="37783" cy="32357"/>
              </a:xfrm>
            </p:grpSpPr>
            <p:sp>
              <p:nvSpPr>
                <p:cNvPr id="8437" name="Google Shape;8437;p7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76"/>
              <p:cNvGrpSpPr/>
              <p:nvPr/>
            </p:nvGrpSpPr>
            <p:grpSpPr>
              <a:xfrm>
                <a:off x="5389291" y="3759921"/>
                <a:ext cx="37783" cy="32380"/>
                <a:chOff x="5389291" y="3759921"/>
                <a:chExt cx="37783" cy="32380"/>
              </a:xfrm>
            </p:grpSpPr>
            <p:sp>
              <p:nvSpPr>
                <p:cNvPr id="8440" name="Google Shape;8440;p7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76"/>
              <p:cNvGrpSpPr/>
              <p:nvPr/>
            </p:nvGrpSpPr>
            <p:grpSpPr>
              <a:xfrm>
                <a:off x="5431534" y="3632932"/>
                <a:ext cx="37878" cy="32451"/>
                <a:chOff x="5431534" y="3632932"/>
                <a:chExt cx="37878" cy="32451"/>
              </a:xfrm>
            </p:grpSpPr>
            <p:sp>
              <p:nvSpPr>
                <p:cNvPr id="8443" name="Google Shape;8443;p7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76"/>
              <p:cNvGrpSpPr/>
              <p:nvPr/>
            </p:nvGrpSpPr>
            <p:grpSpPr>
              <a:xfrm>
                <a:off x="5540755" y="3544829"/>
                <a:ext cx="37783" cy="32357"/>
                <a:chOff x="5540755" y="3544829"/>
                <a:chExt cx="37783" cy="32357"/>
              </a:xfrm>
            </p:grpSpPr>
            <p:sp>
              <p:nvSpPr>
                <p:cNvPr id="8446" name="Google Shape;8446;p7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76"/>
              <p:cNvGrpSpPr/>
              <p:nvPr/>
            </p:nvGrpSpPr>
            <p:grpSpPr>
              <a:xfrm>
                <a:off x="5579293" y="3412107"/>
                <a:ext cx="37776" cy="32357"/>
                <a:chOff x="5579293" y="3412107"/>
                <a:chExt cx="37776" cy="32357"/>
              </a:xfrm>
            </p:grpSpPr>
            <p:sp>
              <p:nvSpPr>
                <p:cNvPr id="8449" name="Google Shape;8449;p7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76"/>
              <p:cNvGrpSpPr/>
              <p:nvPr/>
            </p:nvGrpSpPr>
            <p:grpSpPr>
              <a:xfrm>
                <a:off x="5801346" y="3284615"/>
                <a:ext cx="37783" cy="32357"/>
                <a:chOff x="5801346" y="3284615"/>
                <a:chExt cx="37783" cy="32357"/>
              </a:xfrm>
            </p:grpSpPr>
            <p:sp>
              <p:nvSpPr>
                <p:cNvPr id="8452" name="Google Shape;8452;p7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76"/>
              <p:cNvGrpSpPr/>
              <p:nvPr/>
            </p:nvGrpSpPr>
            <p:grpSpPr>
              <a:xfrm>
                <a:off x="5763578" y="3399067"/>
                <a:ext cx="37776" cy="32364"/>
                <a:chOff x="5763578" y="3399067"/>
                <a:chExt cx="37776" cy="32364"/>
              </a:xfrm>
            </p:grpSpPr>
            <p:sp>
              <p:nvSpPr>
                <p:cNvPr id="8455" name="Google Shape;8455;p7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76"/>
              <p:cNvGrpSpPr/>
              <p:nvPr/>
            </p:nvGrpSpPr>
            <p:grpSpPr>
              <a:xfrm>
                <a:off x="5395858" y="3230952"/>
                <a:ext cx="37776" cy="32364"/>
                <a:chOff x="5395858" y="3230952"/>
                <a:chExt cx="37776" cy="32364"/>
              </a:xfrm>
            </p:grpSpPr>
            <p:sp>
              <p:nvSpPr>
                <p:cNvPr id="8458" name="Google Shape;8458;p7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76"/>
              <p:cNvGrpSpPr/>
              <p:nvPr/>
            </p:nvGrpSpPr>
            <p:grpSpPr>
              <a:xfrm>
                <a:off x="5264088" y="3188237"/>
                <a:ext cx="37776" cy="32357"/>
                <a:chOff x="5264088" y="3188237"/>
                <a:chExt cx="37776" cy="32357"/>
              </a:xfrm>
            </p:grpSpPr>
            <p:sp>
              <p:nvSpPr>
                <p:cNvPr id="8461" name="Google Shape;8461;p7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6"/>
              <p:cNvGrpSpPr/>
              <p:nvPr/>
            </p:nvGrpSpPr>
            <p:grpSpPr>
              <a:xfrm>
                <a:off x="5585758" y="3237425"/>
                <a:ext cx="37878" cy="32357"/>
                <a:chOff x="5585758" y="3237425"/>
                <a:chExt cx="37878" cy="32357"/>
              </a:xfrm>
            </p:grpSpPr>
            <p:sp>
              <p:nvSpPr>
                <p:cNvPr id="8464" name="Google Shape;8464;p7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76"/>
              <p:cNvGrpSpPr/>
              <p:nvPr/>
            </p:nvGrpSpPr>
            <p:grpSpPr>
              <a:xfrm>
                <a:off x="4874196" y="3291088"/>
                <a:ext cx="37878" cy="32451"/>
                <a:chOff x="4874196" y="3291088"/>
                <a:chExt cx="37878" cy="32451"/>
              </a:xfrm>
            </p:grpSpPr>
            <p:sp>
              <p:nvSpPr>
                <p:cNvPr id="8467" name="Google Shape;8467;p7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76"/>
              <p:cNvGrpSpPr/>
              <p:nvPr/>
            </p:nvGrpSpPr>
            <p:grpSpPr>
              <a:xfrm>
                <a:off x="5197770" y="3785466"/>
                <a:ext cx="37783" cy="32427"/>
                <a:chOff x="5197770" y="3785466"/>
                <a:chExt cx="37783" cy="32427"/>
              </a:xfrm>
            </p:grpSpPr>
            <p:sp>
              <p:nvSpPr>
                <p:cNvPr id="8470" name="Google Shape;8470;p7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76"/>
              <p:cNvGrpSpPr/>
              <p:nvPr/>
            </p:nvGrpSpPr>
            <p:grpSpPr>
              <a:xfrm>
                <a:off x="5177699" y="3492117"/>
                <a:ext cx="37776" cy="32357"/>
                <a:chOff x="5177699" y="3492117"/>
                <a:chExt cx="37776" cy="32357"/>
              </a:xfrm>
            </p:grpSpPr>
            <p:sp>
              <p:nvSpPr>
                <p:cNvPr id="8473" name="Google Shape;8473;p7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76"/>
              <p:cNvGrpSpPr/>
              <p:nvPr/>
            </p:nvGrpSpPr>
            <p:grpSpPr>
              <a:xfrm>
                <a:off x="5349431" y="3622346"/>
                <a:ext cx="37870" cy="32380"/>
                <a:chOff x="5349431" y="3622346"/>
                <a:chExt cx="37870" cy="32380"/>
              </a:xfrm>
            </p:grpSpPr>
            <p:sp>
              <p:nvSpPr>
                <p:cNvPr id="8476" name="Google Shape;8476;p7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76"/>
              <p:cNvGrpSpPr/>
              <p:nvPr/>
            </p:nvGrpSpPr>
            <p:grpSpPr>
              <a:xfrm>
                <a:off x="5068855" y="3563980"/>
                <a:ext cx="53954" cy="46223"/>
                <a:chOff x="5068855" y="3563980"/>
                <a:chExt cx="53954" cy="46223"/>
              </a:xfrm>
            </p:grpSpPr>
            <p:sp>
              <p:nvSpPr>
                <p:cNvPr id="8479" name="Google Shape;8479;p7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76"/>
              <p:cNvGrpSpPr/>
              <p:nvPr/>
            </p:nvGrpSpPr>
            <p:grpSpPr>
              <a:xfrm>
                <a:off x="5037654" y="3392507"/>
                <a:ext cx="37870" cy="32451"/>
                <a:chOff x="5037654" y="3392507"/>
                <a:chExt cx="37870" cy="32451"/>
              </a:xfrm>
            </p:grpSpPr>
            <p:sp>
              <p:nvSpPr>
                <p:cNvPr id="8482" name="Google Shape;8482;p7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76"/>
              <p:cNvGrpSpPr/>
              <p:nvPr/>
            </p:nvGrpSpPr>
            <p:grpSpPr>
              <a:xfrm>
                <a:off x="5456560" y="3368629"/>
                <a:ext cx="37870" cy="32451"/>
                <a:chOff x="5456560" y="3368629"/>
                <a:chExt cx="37870" cy="32451"/>
              </a:xfrm>
            </p:grpSpPr>
            <p:sp>
              <p:nvSpPr>
                <p:cNvPr id="8485" name="Google Shape;8485;p7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76"/>
              <p:cNvGrpSpPr/>
              <p:nvPr/>
            </p:nvGrpSpPr>
            <p:grpSpPr>
              <a:xfrm>
                <a:off x="4755749" y="3501516"/>
                <a:ext cx="46246" cy="39608"/>
                <a:chOff x="4755749" y="3501516"/>
                <a:chExt cx="46246" cy="39608"/>
              </a:xfrm>
            </p:grpSpPr>
            <p:sp>
              <p:nvSpPr>
                <p:cNvPr id="8488" name="Google Shape;8488;p7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76"/>
              <p:cNvGrpSpPr/>
              <p:nvPr/>
            </p:nvGrpSpPr>
            <p:grpSpPr>
              <a:xfrm>
                <a:off x="4681346" y="3485582"/>
                <a:ext cx="37783" cy="32427"/>
                <a:chOff x="4681346" y="3485582"/>
                <a:chExt cx="37783" cy="32427"/>
              </a:xfrm>
            </p:grpSpPr>
            <p:sp>
              <p:nvSpPr>
                <p:cNvPr id="8491" name="Google Shape;8491;p7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76"/>
              <p:cNvGrpSpPr/>
              <p:nvPr/>
            </p:nvGrpSpPr>
            <p:grpSpPr>
              <a:xfrm>
                <a:off x="4767067" y="3291088"/>
                <a:ext cx="37878" cy="32451"/>
                <a:chOff x="4767067" y="3291088"/>
                <a:chExt cx="37878" cy="32451"/>
              </a:xfrm>
            </p:grpSpPr>
            <p:sp>
              <p:nvSpPr>
                <p:cNvPr id="8494" name="Google Shape;8494;p7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6"/>
              <p:cNvGrpSpPr/>
              <p:nvPr/>
            </p:nvGrpSpPr>
            <p:grpSpPr>
              <a:xfrm>
                <a:off x="4687819" y="3405539"/>
                <a:ext cx="37776" cy="32451"/>
                <a:chOff x="4687819" y="3405539"/>
                <a:chExt cx="37776" cy="32451"/>
              </a:xfrm>
            </p:grpSpPr>
            <p:sp>
              <p:nvSpPr>
                <p:cNvPr id="8497" name="Google Shape;8497;p7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76"/>
              <p:cNvGrpSpPr/>
              <p:nvPr/>
            </p:nvGrpSpPr>
            <p:grpSpPr>
              <a:xfrm>
                <a:off x="4923101" y="3444809"/>
                <a:ext cx="52813" cy="45318"/>
                <a:chOff x="4923101" y="3444809"/>
                <a:chExt cx="52813" cy="45318"/>
              </a:xfrm>
            </p:grpSpPr>
            <p:sp>
              <p:nvSpPr>
                <p:cNvPr id="8500" name="Google Shape;8500;p7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76"/>
              <p:cNvGrpSpPr/>
              <p:nvPr/>
            </p:nvGrpSpPr>
            <p:grpSpPr>
              <a:xfrm>
                <a:off x="4846040" y="3654750"/>
                <a:ext cx="31405" cy="26993"/>
                <a:chOff x="4846040" y="3654750"/>
                <a:chExt cx="31405" cy="26993"/>
              </a:xfrm>
            </p:grpSpPr>
            <p:sp>
              <p:nvSpPr>
                <p:cNvPr id="8503" name="Google Shape;8503;p7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76"/>
              <p:cNvGrpSpPr/>
              <p:nvPr/>
            </p:nvGrpSpPr>
            <p:grpSpPr>
              <a:xfrm>
                <a:off x="4925673" y="3691700"/>
                <a:ext cx="40253" cy="34472"/>
                <a:chOff x="4925673" y="3691700"/>
                <a:chExt cx="40253" cy="34472"/>
              </a:xfrm>
            </p:grpSpPr>
            <p:sp>
              <p:nvSpPr>
                <p:cNvPr id="8506" name="Google Shape;8506;p7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76"/>
              <p:cNvGrpSpPr/>
              <p:nvPr/>
            </p:nvGrpSpPr>
            <p:grpSpPr>
              <a:xfrm>
                <a:off x="4894653" y="3740848"/>
                <a:ext cx="31405" cy="26906"/>
                <a:chOff x="4894653" y="3740848"/>
                <a:chExt cx="31405" cy="26906"/>
              </a:xfrm>
            </p:grpSpPr>
            <p:sp>
              <p:nvSpPr>
                <p:cNvPr id="8509" name="Google Shape;8509;p7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76"/>
              <p:cNvGrpSpPr/>
              <p:nvPr/>
            </p:nvGrpSpPr>
            <p:grpSpPr>
              <a:xfrm>
                <a:off x="4962300" y="3696348"/>
                <a:ext cx="38255" cy="32773"/>
                <a:chOff x="4962300" y="3696348"/>
                <a:chExt cx="38255" cy="32773"/>
              </a:xfrm>
            </p:grpSpPr>
            <p:sp>
              <p:nvSpPr>
                <p:cNvPr id="8512" name="Google Shape;8512;p7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76"/>
              <p:cNvGrpSpPr/>
              <p:nvPr/>
            </p:nvGrpSpPr>
            <p:grpSpPr>
              <a:xfrm>
                <a:off x="4980185" y="3743349"/>
                <a:ext cx="31499" cy="26969"/>
                <a:chOff x="4980185" y="3743349"/>
                <a:chExt cx="31499" cy="26969"/>
              </a:xfrm>
            </p:grpSpPr>
            <p:sp>
              <p:nvSpPr>
                <p:cNvPr id="8515" name="Google Shape;8515;p7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76"/>
              <p:cNvGrpSpPr/>
              <p:nvPr/>
            </p:nvGrpSpPr>
            <p:grpSpPr>
              <a:xfrm>
                <a:off x="5013768" y="3734312"/>
                <a:ext cx="31499" cy="26969"/>
                <a:chOff x="5013768" y="3734312"/>
                <a:chExt cx="31499" cy="26969"/>
              </a:xfrm>
            </p:grpSpPr>
            <p:sp>
              <p:nvSpPr>
                <p:cNvPr id="8518" name="Google Shape;8518;p7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76"/>
              <p:cNvGrpSpPr/>
              <p:nvPr/>
            </p:nvGrpSpPr>
            <p:grpSpPr>
              <a:xfrm>
                <a:off x="5036703" y="3764545"/>
                <a:ext cx="31499" cy="26898"/>
                <a:chOff x="5036703" y="3764545"/>
                <a:chExt cx="31499" cy="26898"/>
              </a:xfrm>
            </p:grpSpPr>
            <p:sp>
              <p:nvSpPr>
                <p:cNvPr id="8521" name="Google Shape;8521;p7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76"/>
              <p:cNvGrpSpPr/>
              <p:nvPr/>
            </p:nvGrpSpPr>
            <p:grpSpPr>
              <a:xfrm>
                <a:off x="4953546" y="3768352"/>
                <a:ext cx="31405" cy="26898"/>
                <a:chOff x="4953546" y="3768352"/>
                <a:chExt cx="31405" cy="26898"/>
              </a:xfrm>
            </p:grpSpPr>
            <p:sp>
              <p:nvSpPr>
                <p:cNvPr id="8524" name="Google Shape;8524;p7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76"/>
              <p:cNvGrpSpPr/>
              <p:nvPr/>
            </p:nvGrpSpPr>
            <p:grpSpPr>
              <a:xfrm>
                <a:off x="4964770" y="3814016"/>
                <a:ext cx="31499" cy="26993"/>
                <a:chOff x="4964770" y="3814016"/>
                <a:chExt cx="31499" cy="26993"/>
              </a:xfrm>
            </p:grpSpPr>
            <p:sp>
              <p:nvSpPr>
                <p:cNvPr id="8527" name="Google Shape;8527;p7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6"/>
              <p:cNvGrpSpPr/>
              <p:nvPr/>
            </p:nvGrpSpPr>
            <p:grpSpPr>
              <a:xfrm>
                <a:off x="4923290" y="3800504"/>
                <a:ext cx="31468" cy="26898"/>
                <a:chOff x="4923290" y="3800504"/>
                <a:chExt cx="31468" cy="26898"/>
              </a:xfrm>
            </p:grpSpPr>
            <p:sp>
              <p:nvSpPr>
                <p:cNvPr id="8530" name="Google Shape;8530;p7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76"/>
              <p:cNvGrpSpPr/>
              <p:nvPr/>
            </p:nvGrpSpPr>
            <p:grpSpPr>
              <a:xfrm>
                <a:off x="5108534" y="3650943"/>
                <a:ext cx="31405" cy="26993"/>
                <a:chOff x="5108534" y="3650943"/>
                <a:chExt cx="31405" cy="26993"/>
              </a:xfrm>
            </p:grpSpPr>
            <p:sp>
              <p:nvSpPr>
                <p:cNvPr id="8533" name="Google Shape;8533;p7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76"/>
              <p:cNvGrpSpPr/>
              <p:nvPr/>
            </p:nvGrpSpPr>
            <p:grpSpPr>
              <a:xfrm>
                <a:off x="5119380" y="3760739"/>
                <a:ext cx="31499" cy="26993"/>
                <a:chOff x="5119380" y="3760739"/>
                <a:chExt cx="31499" cy="26993"/>
              </a:xfrm>
            </p:grpSpPr>
            <p:sp>
              <p:nvSpPr>
                <p:cNvPr id="8536" name="Google Shape;8536;p7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76"/>
              <p:cNvGrpSpPr/>
              <p:nvPr/>
            </p:nvGrpSpPr>
            <p:grpSpPr>
              <a:xfrm>
                <a:off x="5119380" y="3788235"/>
                <a:ext cx="31499" cy="26993"/>
                <a:chOff x="5119380" y="3788235"/>
                <a:chExt cx="31499" cy="26993"/>
              </a:xfrm>
            </p:grpSpPr>
            <p:sp>
              <p:nvSpPr>
                <p:cNvPr id="8539" name="Google Shape;8539;p7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76"/>
              <p:cNvGrpSpPr/>
              <p:nvPr/>
            </p:nvGrpSpPr>
            <p:grpSpPr>
              <a:xfrm>
                <a:off x="5158005" y="3875284"/>
                <a:ext cx="31405" cy="27001"/>
                <a:chOff x="5158005" y="3875284"/>
                <a:chExt cx="31405" cy="27001"/>
              </a:xfrm>
            </p:grpSpPr>
            <p:sp>
              <p:nvSpPr>
                <p:cNvPr id="8542" name="Google Shape;8542;p7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76"/>
              <p:cNvGrpSpPr/>
              <p:nvPr/>
            </p:nvGrpSpPr>
            <p:grpSpPr>
              <a:xfrm>
                <a:off x="5233163" y="3764545"/>
                <a:ext cx="31499" cy="26898"/>
                <a:chOff x="5233163" y="3764545"/>
                <a:chExt cx="31499" cy="26898"/>
              </a:xfrm>
            </p:grpSpPr>
            <p:sp>
              <p:nvSpPr>
                <p:cNvPr id="8545" name="Google Shape;8545;p7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76"/>
              <p:cNvGrpSpPr/>
              <p:nvPr/>
            </p:nvGrpSpPr>
            <p:grpSpPr>
              <a:xfrm>
                <a:off x="5276168" y="3805545"/>
                <a:ext cx="31499" cy="26906"/>
                <a:chOff x="5276168" y="3805545"/>
                <a:chExt cx="31499" cy="26906"/>
              </a:xfrm>
            </p:grpSpPr>
            <p:sp>
              <p:nvSpPr>
                <p:cNvPr id="8548" name="Google Shape;8548;p7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76"/>
              <p:cNvGrpSpPr/>
              <p:nvPr/>
            </p:nvGrpSpPr>
            <p:grpSpPr>
              <a:xfrm>
                <a:off x="5294053" y="3851933"/>
                <a:ext cx="31405" cy="26945"/>
                <a:chOff x="5294053" y="3851933"/>
                <a:chExt cx="31405" cy="26945"/>
              </a:xfrm>
            </p:grpSpPr>
            <p:sp>
              <p:nvSpPr>
                <p:cNvPr id="8551" name="Google Shape;8551;p7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76"/>
              <p:cNvGrpSpPr/>
              <p:nvPr/>
            </p:nvGrpSpPr>
            <p:grpSpPr>
              <a:xfrm>
                <a:off x="5341723" y="3851902"/>
                <a:ext cx="31405" cy="26977"/>
                <a:chOff x="5341723" y="3851902"/>
                <a:chExt cx="31405" cy="26977"/>
              </a:xfrm>
            </p:grpSpPr>
            <p:sp>
              <p:nvSpPr>
                <p:cNvPr id="8554" name="Google Shape;8554;p7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76"/>
              <p:cNvGrpSpPr/>
              <p:nvPr/>
            </p:nvGrpSpPr>
            <p:grpSpPr>
              <a:xfrm>
                <a:off x="5054871" y="3507855"/>
                <a:ext cx="31405" cy="26993"/>
                <a:chOff x="5054871" y="3507855"/>
                <a:chExt cx="31405" cy="26993"/>
              </a:xfrm>
            </p:grpSpPr>
            <p:sp>
              <p:nvSpPr>
                <p:cNvPr id="8557" name="Google Shape;8557;p7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76"/>
              <p:cNvGrpSpPr/>
              <p:nvPr/>
            </p:nvGrpSpPr>
            <p:grpSpPr>
              <a:xfrm>
                <a:off x="4876579" y="3675325"/>
                <a:ext cx="31405" cy="26969"/>
                <a:chOff x="4876579" y="3675325"/>
                <a:chExt cx="31405" cy="26969"/>
              </a:xfrm>
            </p:grpSpPr>
            <p:sp>
              <p:nvSpPr>
                <p:cNvPr id="8560" name="Google Shape;8560;p7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76"/>
              <p:cNvGrpSpPr/>
              <p:nvPr/>
            </p:nvGrpSpPr>
            <p:grpSpPr>
              <a:xfrm>
                <a:off x="4842233" y="3688333"/>
                <a:ext cx="31405" cy="26993"/>
                <a:chOff x="4842233" y="3688333"/>
                <a:chExt cx="31405" cy="26993"/>
              </a:xfrm>
            </p:grpSpPr>
            <p:sp>
              <p:nvSpPr>
                <p:cNvPr id="8563" name="Google Shape;8563;p7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76"/>
              <p:cNvGrpSpPr/>
              <p:nvPr/>
            </p:nvGrpSpPr>
            <p:grpSpPr>
              <a:xfrm>
                <a:off x="5187876" y="3608032"/>
                <a:ext cx="31405" cy="27001"/>
                <a:chOff x="5187876" y="3608032"/>
                <a:chExt cx="31405" cy="27001"/>
              </a:xfrm>
            </p:grpSpPr>
            <p:sp>
              <p:nvSpPr>
                <p:cNvPr id="8566" name="Google Shape;8566;p7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8" name="Google Shape;8568;p7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0" name="Google Shape;8570;p76"/>
              <p:cNvGrpSpPr/>
              <p:nvPr/>
            </p:nvGrpSpPr>
            <p:grpSpPr>
              <a:xfrm>
                <a:off x="5269224" y="3304167"/>
                <a:ext cx="40253" cy="34402"/>
                <a:chOff x="5269224" y="3304167"/>
                <a:chExt cx="40253" cy="34402"/>
              </a:xfrm>
            </p:grpSpPr>
            <p:sp>
              <p:nvSpPr>
                <p:cNvPr id="8571" name="Google Shape;8571;p7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76"/>
              <p:cNvGrpSpPr/>
              <p:nvPr/>
            </p:nvGrpSpPr>
            <p:grpSpPr>
              <a:xfrm>
                <a:off x="5327354" y="3476615"/>
                <a:ext cx="49864" cy="42723"/>
                <a:chOff x="5327354" y="3476615"/>
                <a:chExt cx="49864" cy="42723"/>
              </a:xfrm>
            </p:grpSpPr>
            <p:sp>
              <p:nvSpPr>
                <p:cNvPr id="8574" name="Google Shape;8574;p7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6" name="Google Shape;8576;p7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8" name="Google Shape;8578;p76"/>
              <p:cNvGrpSpPr/>
              <p:nvPr/>
            </p:nvGrpSpPr>
            <p:grpSpPr>
              <a:xfrm>
                <a:off x="5341723" y="3775957"/>
                <a:ext cx="31405" cy="26898"/>
                <a:chOff x="5341723" y="3775957"/>
                <a:chExt cx="31405" cy="26898"/>
              </a:xfrm>
            </p:grpSpPr>
            <p:sp>
              <p:nvSpPr>
                <p:cNvPr id="8579" name="Google Shape;8579;p7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76"/>
              <p:cNvGrpSpPr/>
              <p:nvPr/>
            </p:nvGrpSpPr>
            <p:grpSpPr>
              <a:xfrm>
                <a:off x="5439053" y="3699274"/>
                <a:ext cx="31405" cy="26898"/>
                <a:chOff x="5439053" y="3699274"/>
                <a:chExt cx="31405" cy="26898"/>
              </a:xfrm>
            </p:grpSpPr>
            <p:sp>
              <p:nvSpPr>
                <p:cNvPr id="8582" name="Google Shape;8582;p7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76"/>
              <p:cNvGrpSpPr/>
              <p:nvPr/>
            </p:nvGrpSpPr>
            <p:grpSpPr>
              <a:xfrm>
                <a:off x="5412414" y="3622307"/>
                <a:ext cx="31499" cy="26993"/>
                <a:chOff x="5412414" y="3622307"/>
                <a:chExt cx="31499" cy="26993"/>
              </a:xfrm>
            </p:grpSpPr>
            <p:sp>
              <p:nvSpPr>
                <p:cNvPr id="8585" name="Google Shape;8585;p7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76"/>
              <p:cNvGrpSpPr/>
              <p:nvPr/>
            </p:nvGrpSpPr>
            <p:grpSpPr>
              <a:xfrm>
                <a:off x="5476254" y="3473949"/>
                <a:ext cx="26835" cy="26930"/>
                <a:chOff x="5476254" y="3473949"/>
                <a:chExt cx="26835" cy="26930"/>
              </a:xfrm>
            </p:grpSpPr>
            <p:sp>
              <p:nvSpPr>
                <p:cNvPr id="8588" name="Google Shape;8588;p7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76"/>
              <p:cNvGrpSpPr/>
              <p:nvPr/>
            </p:nvGrpSpPr>
            <p:grpSpPr>
              <a:xfrm>
                <a:off x="5564547" y="3481594"/>
                <a:ext cx="31397" cy="26898"/>
                <a:chOff x="5564547" y="3481594"/>
                <a:chExt cx="31397" cy="26898"/>
              </a:xfrm>
            </p:grpSpPr>
            <p:sp>
              <p:nvSpPr>
                <p:cNvPr id="8591" name="Google Shape;8591;p7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76"/>
              <p:cNvGrpSpPr/>
              <p:nvPr/>
            </p:nvGrpSpPr>
            <p:grpSpPr>
              <a:xfrm>
                <a:off x="5534101" y="3470174"/>
                <a:ext cx="31397" cy="26906"/>
                <a:chOff x="5534101" y="3470174"/>
                <a:chExt cx="31397" cy="26906"/>
              </a:xfrm>
            </p:grpSpPr>
            <p:sp>
              <p:nvSpPr>
                <p:cNvPr id="8594" name="Google Shape;8594;p7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76"/>
              <p:cNvGrpSpPr/>
              <p:nvPr/>
            </p:nvGrpSpPr>
            <p:grpSpPr>
              <a:xfrm>
                <a:off x="5610879" y="3314486"/>
                <a:ext cx="31499" cy="26938"/>
                <a:chOff x="5610879" y="3314486"/>
                <a:chExt cx="31499" cy="26938"/>
              </a:xfrm>
            </p:grpSpPr>
            <p:sp>
              <p:nvSpPr>
                <p:cNvPr id="8597" name="Google Shape;8597;p7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76"/>
              <p:cNvGrpSpPr/>
              <p:nvPr/>
            </p:nvGrpSpPr>
            <p:grpSpPr>
              <a:xfrm>
                <a:off x="4834525" y="3501382"/>
                <a:ext cx="31499" cy="26898"/>
                <a:chOff x="4834525" y="3501382"/>
                <a:chExt cx="31499" cy="26898"/>
              </a:xfrm>
            </p:grpSpPr>
            <p:sp>
              <p:nvSpPr>
                <p:cNvPr id="8600" name="Google Shape;8600;p7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76"/>
              <p:cNvGrpSpPr/>
              <p:nvPr/>
            </p:nvGrpSpPr>
            <p:grpSpPr>
              <a:xfrm>
                <a:off x="4898460" y="3580158"/>
                <a:ext cx="31405" cy="26898"/>
                <a:chOff x="4898460" y="3580158"/>
                <a:chExt cx="31405" cy="26898"/>
              </a:xfrm>
            </p:grpSpPr>
            <p:sp>
              <p:nvSpPr>
                <p:cNvPr id="8603" name="Google Shape;8603;p7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76"/>
              <p:cNvGrpSpPr/>
              <p:nvPr/>
            </p:nvGrpSpPr>
            <p:grpSpPr>
              <a:xfrm>
                <a:off x="4882667" y="3608032"/>
                <a:ext cx="31499" cy="27001"/>
                <a:chOff x="4882667" y="3608032"/>
                <a:chExt cx="31499" cy="27001"/>
              </a:xfrm>
            </p:grpSpPr>
            <p:sp>
              <p:nvSpPr>
                <p:cNvPr id="8606" name="Google Shape;8606;p7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76"/>
              <p:cNvGrpSpPr/>
              <p:nvPr/>
            </p:nvGrpSpPr>
            <p:grpSpPr>
              <a:xfrm>
                <a:off x="4843373" y="3631407"/>
                <a:ext cx="16273" cy="16186"/>
                <a:chOff x="4843373" y="3631407"/>
                <a:chExt cx="16273" cy="16186"/>
              </a:xfrm>
            </p:grpSpPr>
            <p:sp>
              <p:nvSpPr>
                <p:cNvPr id="8609" name="Google Shape;8609;p7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76"/>
              <p:cNvGrpSpPr/>
              <p:nvPr/>
            </p:nvGrpSpPr>
            <p:grpSpPr>
              <a:xfrm>
                <a:off x="4727773" y="3591578"/>
                <a:ext cx="31499" cy="26898"/>
                <a:chOff x="4727773" y="3591578"/>
                <a:chExt cx="31499" cy="26898"/>
              </a:xfrm>
            </p:grpSpPr>
            <p:sp>
              <p:nvSpPr>
                <p:cNvPr id="8612" name="Google Shape;8612;p7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4" name="Google Shape;8614;p7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6" name="Google Shape;8616;p76"/>
              <p:cNvGrpSpPr/>
              <p:nvPr/>
            </p:nvGrpSpPr>
            <p:grpSpPr>
              <a:xfrm>
                <a:off x="4609421" y="3577398"/>
                <a:ext cx="31499" cy="27001"/>
                <a:chOff x="4609421" y="3577398"/>
                <a:chExt cx="31499" cy="27001"/>
              </a:xfrm>
            </p:grpSpPr>
            <p:sp>
              <p:nvSpPr>
                <p:cNvPr id="8617" name="Google Shape;8617;p7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76"/>
              <p:cNvGrpSpPr/>
              <p:nvPr/>
            </p:nvGrpSpPr>
            <p:grpSpPr>
              <a:xfrm>
                <a:off x="4649289" y="3577398"/>
                <a:ext cx="31499" cy="27001"/>
                <a:chOff x="4649289" y="3577398"/>
                <a:chExt cx="31499" cy="27001"/>
              </a:xfrm>
            </p:grpSpPr>
            <p:sp>
              <p:nvSpPr>
                <p:cNvPr id="8620" name="Google Shape;8620;p7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6"/>
              <p:cNvGrpSpPr/>
              <p:nvPr/>
            </p:nvGrpSpPr>
            <p:grpSpPr>
              <a:xfrm>
                <a:off x="4605614" y="3639523"/>
                <a:ext cx="31499" cy="26906"/>
                <a:chOff x="4605614" y="3639523"/>
                <a:chExt cx="31499" cy="26906"/>
              </a:xfrm>
            </p:grpSpPr>
            <p:sp>
              <p:nvSpPr>
                <p:cNvPr id="8623" name="Google Shape;8623;p7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76"/>
              <p:cNvGrpSpPr/>
              <p:nvPr/>
            </p:nvGrpSpPr>
            <p:grpSpPr>
              <a:xfrm>
                <a:off x="4785149" y="3618846"/>
                <a:ext cx="26930" cy="26843"/>
                <a:chOff x="4785149" y="3618846"/>
                <a:chExt cx="26930" cy="26843"/>
              </a:xfrm>
            </p:grpSpPr>
            <p:sp>
              <p:nvSpPr>
                <p:cNvPr id="8626" name="Google Shape;8626;p7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76"/>
              <p:cNvGrpSpPr/>
              <p:nvPr/>
            </p:nvGrpSpPr>
            <p:grpSpPr>
              <a:xfrm>
                <a:off x="4810167" y="3601567"/>
                <a:ext cx="31405" cy="26898"/>
                <a:chOff x="4810167" y="3601567"/>
                <a:chExt cx="31405" cy="26898"/>
              </a:xfrm>
            </p:grpSpPr>
            <p:sp>
              <p:nvSpPr>
                <p:cNvPr id="8629" name="Google Shape;8629;p7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76"/>
              <p:cNvGrpSpPr/>
              <p:nvPr/>
            </p:nvGrpSpPr>
            <p:grpSpPr>
              <a:xfrm>
                <a:off x="4831002" y="3373230"/>
                <a:ext cx="31405" cy="26898"/>
                <a:chOff x="4831002" y="3373230"/>
                <a:chExt cx="31405" cy="26898"/>
              </a:xfrm>
            </p:grpSpPr>
            <p:sp>
              <p:nvSpPr>
                <p:cNvPr id="8632" name="Google Shape;8632;p7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76"/>
              <p:cNvGrpSpPr/>
              <p:nvPr/>
            </p:nvGrpSpPr>
            <p:grpSpPr>
              <a:xfrm>
                <a:off x="4719311" y="3355054"/>
                <a:ext cx="31499" cy="27001"/>
                <a:chOff x="4719311" y="3355054"/>
                <a:chExt cx="31499" cy="27001"/>
              </a:xfrm>
            </p:grpSpPr>
            <p:sp>
              <p:nvSpPr>
                <p:cNvPr id="8635" name="Google Shape;8635;p7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76"/>
              <p:cNvGrpSpPr/>
              <p:nvPr/>
            </p:nvGrpSpPr>
            <p:grpSpPr>
              <a:xfrm>
                <a:off x="4798755" y="3450260"/>
                <a:ext cx="26930" cy="26930"/>
                <a:chOff x="4798755" y="3450260"/>
                <a:chExt cx="26930" cy="26930"/>
              </a:xfrm>
            </p:grpSpPr>
            <p:sp>
              <p:nvSpPr>
                <p:cNvPr id="8638" name="Google Shape;8638;p7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76"/>
              <p:cNvGrpSpPr/>
              <p:nvPr/>
            </p:nvGrpSpPr>
            <p:grpSpPr>
              <a:xfrm>
                <a:off x="4645576" y="3467555"/>
                <a:ext cx="31405" cy="26953"/>
                <a:chOff x="4645576" y="3467555"/>
                <a:chExt cx="31405" cy="26953"/>
              </a:xfrm>
            </p:grpSpPr>
            <p:sp>
              <p:nvSpPr>
                <p:cNvPr id="8641" name="Google Shape;8641;p7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76"/>
              <p:cNvGrpSpPr/>
              <p:nvPr/>
            </p:nvGrpSpPr>
            <p:grpSpPr>
              <a:xfrm>
                <a:off x="4687631" y="3583965"/>
                <a:ext cx="31499" cy="26898"/>
                <a:chOff x="4687631" y="3583965"/>
                <a:chExt cx="31499" cy="26898"/>
              </a:xfrm>
            </p:grpSpPr>
            <p:sp>
              <p:nvSpPr>
                <p:cNvPr id="8644" name="Google Shape;8644;p7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76"/>
              <p:cNvGrpSpPr/>
              <p:nvPr/>
            </p:nvGrpSpPr>
            <p:grpSpPr>
              <a:xfrm>
                <a:off x="4719311" y="3471314"/>
                <a:ext cx="31499" cy="27001"/>
                <a:chOff x="4719311" y="3471314"/>
                <a:chExt cx="31499" cy="27001"/>
              </a:xfrm>
            </p:grpSpPr>
            <p:sp>
              <p:nvSpPr>
                <p:cNvPr id="8647" name="Google Shape;8647;p7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76"/>
              <p:cNvGrpSpPr/>
              <p:nvPr/>
            </p:nvGrpSpPr>
            <p:grpSpPr>
              <a:xfrm>
                <a:off x="4719311" y="3434404"/>
                <a:ext cx="31499" cy="26898"/>
                <a:chOff x="4719311" y="3434404"/>
                <a:chExt cx="31499" cy="26898"/>
              </a:xfrm>
            </p:grpSpPr>
            <p:sp>
              <p:nvSpPr>
                <p:cNvPr id="8650" name="Google Shape;8650;p7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76"/>
              <p:cNvGrpSpPr/>
              <p:nvPr/>
            </p:nvGrpSpPr>
            <p:grpSpPr>
              <a:xfrm>
                <a:off x="4768876" y="3401772"/>
                <a:ext cx="31499" cy="26898"/>
                <a:chOff x="4768876" y="3401772"/>
                <a:chExt cx="31499" cy="26898"/>
              </a:xfrm>
            </p:grpSpPr>
            <p:sp>
              <p:nvSpPr>
                <p:cNvPr id="8653" name="Google Shape;8653;p7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76"/>
              <p:cNvGrpSpPr/>
              <p:nvPr/>
            </p:nvGrpSpPr>
            <p:grpSpPr>
              <a:xfrm>
                <a:off x="4762214" y="3471377"/>
                <a:ext cx="26938" cy="26938"/>
                <a:chOff x="4762214" y="3471377"/>
                <a:chExt cx="26938" cy="26938"/>
              </a:xfrm>
            </p:grpSpPr>
            <p:sp>
              <p:nvSpPr>
                <p:cNvPr id="8656" name="Google Shape;8656;p7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76"/>
              <p:cNvGrpSpPr/>
              <p:nvPr/>
            </p:nvGrpSpPr>
            <p:grpSpPr>
              <a:xfrm>
                <a:off x="4790473" y="3344782"/>
                <a:ext cx="31405" cy="26898"/>
                <a:chOff x="4790473" y="3344782"/>
                <a:chExt cx="31405" cy="26898"/>
              </a:xfrm>
            </p:grpSpPr>
            <p:sp>
              <p:nvSpPr>
                <p:cNvPr id="8659" name="Google Shape;8659;p7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76"/>
              <p:cNvGrpSpPr/>
              <p:nvPr/>
            </p:nvGrpSpPr>
            <p:grpSpPr>
              <a:xfrm>
                <a:off x="4823774" y="3950733"/>
                <a:ext cx="37398" cy="32034"/>
                <a:chOff x="4823774" y="3950733"/>
                <a:chExt cx="37398" cy="32034"/>
              </a:xfrm>
            </p:grpSpPr>
            <p:sp>
              <p:nvSpPr>
                <p:cNvPr id="8662" name="Google Shape;8662;p7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6"/>
              <p:cNvGrpSpPr/>
              <p:nvPr/>
            </p:nvGrpSpPr>
            <p:grpSpPr>
              <a:xfrm>
                <a:off x="4823396" y="4110566"/>
                <a:ext cx="31405" cy="26906"/>
                <a:chOff x="4823396" y="4110566"/>
                <a:chExt cx="31405" cy="26906"/>
              </a:xfrm>
            </p:grpSpPr>
            <p:sp>
              <p:nvSpPr>
                <p:cNvPr id="8665" name="Google Shape;8665;p7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76"/>
              <p:cNvGrpSpPr/>
              <p:nvPr/>
            </p:nvGrpSpPr>
            <p:grpSpPr>
              <a:xfrm>
                <a:off x="4838332" y="3821150"/>
                <a:ext cx="31499" cy="26898"/>
                <a:chOff x="4838332" y="3821150"/>
                <a:chExt cx="31499" cy="26898"/>
              </a:xfrm>
            </p:grpSpPr>
            <p:sp>
              <p:nvSpPr>
                <p:cNvPr id="8668" name="Google Shape;8668;p7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76"/>
              <p:cNvGrpSpPr/>
              <p:nvPr/>
            </p:nvGrpSpPr>
            <p:grpSpPr>
              <a:xfrm>
                <a:off x="4661275" y="3815007"/>
                <a:ext cx="36824" cy="31523"/>
                <a:chOff x="4661275" y="3815007"/>
                <a:chExt cx="36824" cy="31523"/>
              </a:xfrm>
            </p:grpSpPr>
            <p:sp>
              <p:nvSpPr>
                <p:cNvPr id="8671" name="Google Shape;8671;p7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76"/>
              <p:cNvGrpSpPr/>
              <p:nvPr/>
            </p:nvGrpSpPr>
            <p:grpSpPr>
              <a:xfrm>
                <a:off x="4558998" y="3851037"/>
                <a:ext cx="33591" cy="28699"/>
                <a:chOff x="4558998" y="3851037"/>
                <a:chExt cx="33591" cy="28699"/>
              </a:xfrm>
            </p:grpSpPr>
            <p:sp>
              <p:nvSpPr>
                <p:cNvPr id="8674" name="Google Shape;8674;p7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76"/>
              <p:cNvGrpSpPr/>
              <p:nvPr/>
            </p:nvGrpSpPr>
            <p:grpSpPr>
              <a:xfrm>
                <a:off x="4696762" y="3638587"/>
                <a:ext cx="33591" cy="28794"/>
                <a:chOff x="4696762" y="3638587"/>
                <a:chExt cx="33591" cy="28794"/>
              </a:xfrm>
            </p:grpSpPr>
            <p:sp>
              <p:nvSpPr>
                <p:cNvPr id="8677" name="Google Shape;8677;p7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76"/>
              <p:cNvGrpSpPr/>
              <p:nvPr/>
            </p:nvGrpSpPr>
            <p:grpSpPr>
              <a:xfrm>
                <a:off x="4929479" y="3939140"/>
                <a:ext cx="33497" cy="28692"/>
                <a:chOff x="4929479" y="3939140"/>
                <a:chExt cx="33497" cy="28692"/>
              </a:xfrm>
            </p:grpSpPr>
            <p:sp>
              <p:nvSpPr>
                <p:cNvPr id="8680" name="Google Shape;8680;p7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76"/>
              <p:cNvGrpSpPr/>
              <p:nvPr/>
            </p:nvGrpSpPr>
            <p:grpSpPr>
              <a:xfrm>
                <a:off x="4907119" y="3986039"/>
                <a:ext cx="33497" cy="28699"/>
                <a:chOff x="4907119" y="3986039"/>
                <a:chExt cx="33497" cy="28699"/>
              </a:xfrm>
            </p:grpSpPr>
            <p:sp>
              <p:nvSpPr>
                <p:cNvPr id="8683" name="Google Shape;8683;p7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76"/>
              <p:cNvGrpSpPr/>
              <p:nvPr/>
            </p:nvGrpSpPr>
            <p:grpSpPr>
              <a:xfrm>
                <a:off x="4911783" y="4048102"/>
                <a:ext cx="33591" cy="28762"/>
                <a:chOff x="4911783" y="4048102"/>
                <a:chExt cx="33591" cy="28762"/>
              </a:xfrm>
            </p:grpSpPr>
            <p:sp>
              <p:nvSpPr>
                <p:cNvPr id="8686" name="Google Shape;8686;p7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8" name="Google Shape;8688;p7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0" name="Google Shape;8690;p76"/>
              <p:cNvGrpSpPr/>
              <p:nvPr/>
            </p:nvGrpSpPr>
            <p:grpSpPr>
              <a:xfrm>
                <a:off x="4762623" y="3837847"/>
                <a:ext cx="42416" cy="36273"/>
                <a:chOff x="4762623" y="3837847"/>
                <a:chExt cx="42416" cy="36273"/>
              </a:xfrm>
            </p:grpSpPr>
            <p:sp>
              <p:nvSpPr>
                <p:cNvPr id="8691" name="Google Shape;8691;p7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76"/>
              <p:cNvGrpSpPr/>
              <p:nvPr/>
            </p:nvGrpSpPr>
            <p:grpSpPr>
              <a:xfrm>
                <a:off x="4746044" y="4104966"/>
                <a:ext cx="33497" cy="28699"/>
                <a:chOff x="4746044" y="4104966"/>
                <a:chExt cx="33497" cy="28699"/>
              </a:xfrm>
            </p:grpSpPr>
            <p:sp>
              <p:nvSpPr>
                <p:cNvPr id="8694" name="Google Shape;8694;p7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76"/>
              <p:cNvGrpSpPr/>
              <p:nvPr/>
            </p:nvGrpSpPr>
            <p:grpSpPr>
              <a:xfrm>
                <a:off x="4859646" y="4162554"/>
                <a:ext cx="33591" cy="28762"/>
                <a:chOff x="4859646" y="4162554"/>
                <a:chExt cx="33591" cy="28762"/>
              </a:xfrm>
            </p:grpSpPr>
            <p:sp>
              <p:nvSpPr>
                <p:cNvPr id="8697" name="Google Shape;8697;p7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9" name="Google Shape;8699;p76"/>
            <p:cNvGrpSpPr/>
            <p:nvPr/>
          </p:nvGrpSpPr>
          <p:grpSpPr>
            <a:xfrm>
              <a:off x="3597785" y="3274438"/>
              <a:ext cx="855610" cy="1122100"/>
              <a:chOff x="3597785" y="3274438"/>
              <a:chExt cx="855610" cy="1122100"/>
            </a:xfrm>
          </p:grpSpPr>
          <p:grpSp>
            <p:nvGrpSpPr>
              <p:cNvPr id="8700" name="Google Shape;8700;p76"/>
              <p:cNvGrpSpPr/>
              <p:nvPr/>
            </p:nvGrpSpPr>
            <p:grpSpPr>
              <a:xfrm>
                <a:off x="3617857" y="3284717"/>
                <a:ext cx="826785" cy="1099165"/>
                <a:chOff x="3617857" y="3284717"/>
                <a:chExt cx="826785" cy="1099165"/>
              </a:xfrm>
            </p:grpSpPr>
            <p:sp>
              <p:nvSpPr>
                <p:cNvPr id="8701" name="Google Shape;8701;p7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6"/>
              <p:cNvGrpSpPr/>
              <p:nvPr/>
            </p:nvGrpSpPr>
            <p:grpSpPr>
              <a:xfrm>
                <a:off x="4180904" y="4251758"/>
                <a:ext cx="37783" cy="32420"/>
                <a:chOff x="4180904" y="4251758"/>
                <a:chExt cx="37783" cy="32420"/>
              </a:xfrm>
            </p:grpSpPr>
            <p:sp>
              <p:nvSpPr>
                <p:cNvPr id="8758" name="Google Shape;8758;p7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76"/>
              <p:cNvGrpSpPr/>
              <p:nvPr/>
            </p:nvGrpSpPr>
            <p:grpSpPr>
              <a:xfrm>
                <a:off x="4201644" y="4081324"/>
                <a:ext cx="37783" cy="32364"/>
                <a:chOff x="4201644" y="4081324"/>
                <a:chExt cx="37783" cy="32364"/>
              </a:xfrm>
            </p:grpSpPr>
            <p:sp>
              <p:nvSpPr>
                <p:cNvPr id="8761" name="Google Shape;8761;p7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76"/>
              <p:cNvGrpSpPr/>
              <p:nvPr/>
            </p:nvGrpSpPr>
            <p:grpSpPr>
              <a:xfrm>
                <a:off x="4284416" y="3887428"/>
                <a:ext cx="37783" cy="32451"/>
                <a:chOff x="4284416" y="3887428"/>
                <a:chExt cx="37783" cy="32451"/>
              </a:xfrm>
            </p:grpSpPr>
            <p:sp>
              <p:nvSpPr>
                <p:cNvPr id="8764" name="Google Shape;8764;p7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76"/>
              <p:cNvGrpSpPr/>
              <p:nvPr/>
            </p:nvGrpSpPr>
            <p:grpSpPr>
              <a:xfrm>
                <a:off x="4223721" y="3860404"/>
                <a:ext cx="37870" cy="32364"/>
                <a:chOff x="4223721" y="3860404"/>
                <a:chExt cx="37870" cy="32364"/>
              </a:xfrm>
            </p:grpSpPr>
            <p:sp>
              <p:nvSpPr>
                <p:cNvPr id="8767" name="Google Shape;8767;p7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6"/>
              <p:cNvGrpSpPr/>
              <p:nvPr/>
            </p:nvGrpSpPr>
            <p:grpSpPr>
              <a:xfrm>
                <a:off x="4104889" y="3699242"/>
                <a:ext cx="37776" cy="32357"/>
                <a:chOff x="4104889" y="3699242"/>
                <a:chExt cx="37776" cy="32357"/>
              </a:xfrm>
            </p:grpSpPr>
            <p:sp>
              <p:nvSpPr>
                <p:cNvPr id="8770" name="Google Shape;8770;p7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76"/>
              <p:cNvGrpSpPr/>
              <p:nvPr/>
            </p:nvGrpSpPr>
            <p:grpSpPr>
              <a:xfrm>
                <a:off x="4143608" y="3475121"/>
                <a:ext cx="37878" cy="32420"/>
                <a:chOff x="4143608" y="3475121"/>
                <a:chExt cx="37878" cy="32420"/>
              </a:xfrm>
            </p:grpSpPr>
            <p:sp>
              <p:nvSpPr>
                <p:cNvPr id="8773" name="Google Shape;8773;p7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76"/>
              <p:cNvGrpSpPr/>
              <p:nvPr/>
            </p:nvGrpSpPr>
            <p:grpSpPr>
              <a:xfrm>
                <a:off x="4217248" y="3570893"/>
                <a:ext cx="37776" cy="32364"/>
                <a:chOff x="4217248" y="3570893"/>
                <a:chExt cx="37776" cy="32364"/>
              </a:xfrm>
            </p:grpSpPr>
            <p:sp>
              <p:nvSpPr>
                <p:cNvPr id="8776" name="Google Shape;8776;p7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76"/>
              <p:cNvGrpSpPr/>
              <p:nvPr/>
            </p:nvGrpSpPr>
            <p:grpSpPr>
              <a:xfrm>
                <a:off x="4255307" y="3431612"/>
                <a:ext cx="37776" cy="32451"/>
                <a:chOff x="4255307" y="3431612"/>
                <a:chExt cx="37776" cy="32451"/>
              </a:xfrm>
            </p:grpSpPr>
            <p:sp>
              <p:nvSpPr>
                <p:cNvPr id="8779" name="Google Shape;8779;p7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76"/>
              <p:cNvGrpSpPr/>
              <p:nvPr/>
            </p:nvGrpSpPr>
            <p:grpSpPr>
              <a:xfrm>
                <a:off x="3853052" y="3577398"/>
                <a:ext cx="37776" cy="32420"/>
                <a:chOff x="3853052" y="3577398"/>
                <a:chExt cx="37776" cy="32420"/>
              </a:xfrm>
            </p:grpSpPr>
            <p:sp>
              <p:nvSpPr>
                <p:cNvPr id="8782" name="Google Shape;8782;p7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76"/>
              <p:cNvGrpSpPr/>
              <p:nvPr/>
            </p:nvGrpSpPr>
            <p:grpSpPr>
              <a:xfrm>
                <a:off x="4039908" y="3412107"/>
                <a:ext cx="37776" cy="32357"/>
                <a:chOff x="4039908" y="3412107"/>
                <a:chExt cx="37776" cy="32357"/>
              </a:xfrm>
            </p:grpSpPr>
            <p:sp>
              <p:nvSpPr>
                <p:cNvPr id="8785" name="Google Shape;8785;p7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76"/>
              <p:cNvGrpSpPr/>
              <p:nvPr/>
            </p:nvGrpSpPr>
            <p:grpSpPr>
              <a:xfrm>
                <a:off x="4017360" y="3342061"/>
                <a:ext cx="37870" cy="32380"/>
                <a:chOff x="4017360" y="3342061"/>
                <a:chExt cx="37870" cy="32380"/>
              </a:xfrm>
            </p:grpSpPr>
            <p:sp>
              <p:nvSpPr>
                <p:cNvPr id="8788" name="Google Shape;8788;p7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0" name="Google Shape;8790;p7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2" name="Google Shape;8792;p76"/>
              <p:cNvGrpSpPr/>
              <p:nvPr/>
            </p:nvGrpSpPr>
            <p:grpSpPr>
              <a:xfrm>
                <a:off x="3750870" y="3418650"/>
                <a:ext cx="37776" cy="32380"/>
                <a:chOff x="3750870" y="3418650"/>
                <a:chExt cx="37776" cy="32380"/>
              </a:xfrm>
            </p:grpSpPr>
            <p:sp>
              <p:nvSpPr>
                <p:cNvPr id="8793" name="Google Shape;8793;p7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76"/>
              <p:cNvGrpSpPr/>
              <p:nvPr/>
            </p:nvGrpSpPr>
            <p:grpSpPr>
              <a:xfrm>
                <a:off x="3632509" y="3274438"/>
                <a:ext cx="37783" cy="32357"/>
                <a:chOff x="3632509" y="3274438"/>
                <a:chExt cx="37783" cy="32357"/>
              </a:xfrm>
            </p:grpSpPr>
            <p:sp>
              <p:nvSpPr>
                <p:cNvPr id="8796" name="Google Shape;8796;p7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76"/>
              <p:cNvGrpSpPr/>
              <p:nvPr/>
            </p:nvGrpSpPr>
            <p:grpSpPr>
              <a:xfrm>
                <a:off x="3906424" y="3297561"/>
                <a:ext cx="37776" cy="32451"/>
                <a:chOff x="3906424" y="3297561"/>
                <a:chExt cx="37776" cy="32451"/>
              </a:xfrm>
            </p:grpSpPr>
            <p:sp>
              <p:nvSpPr>
                <p:cNvPr id="8799" name="Google Shape;8799;p7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76"/>
              <p:cNvGrpSpPr/>
              <p:nvPr/>
            </p:nvGrpSpPr>
            <p:grpSpPr>
              <a:xfrm>
                <a:off x="3866084" y="3412107"/>
                <a:ext cx="37776" cy="32357"/>
                <a:chOff x="3866084" y="3412107"/>
                <a:chExt cx="37776" cy="32357"/>
              </a:xfrm>
            </p:grpSpPr>
            <p:sp>
              <p:nvSpPr>
                <p:cNvPr id="8802" name="Google Shape;8802;p7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76"/>
              <p:cNvGrpSpPr/>
              <p:nvPr/>
            </p:nvGrpSpPr>
            <p:grpSpPr>
              <a:xfrm>
                <a:off x="4023919" y="3766409"/>
                <a:ext cx="37783" cy="32357"/>
                <a:chOff x="4023919" y="3766409"/>
                <a:chExt cx="37783" cy="32357"/>
              </a:xfrm>
            </p:grpSpPr>
            <p:sp>
              <p:nvSpPr>
                <p:cNvPr id="8805" name="Google Shape;8805;p7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76"/>
              <p:cNvGrpSpPr/>
              <p:nvPr/>
            </p:nvGrpSpPr>
            <p:grpSpPr>
              <a:xfrm>
                <a:off x="3973882" y="3779449"/>
                <a:ext cx="37776" cy="32357"/>
                <a:chOff x="3973882" y="3779449"/>
                <a:chExt cx="37776" cy="32357"/>
              </a:xfrm>
            </p:grpSpPr>
            <p:sp>
              <p:nvSpPr>
                <p:cNvPr id="8808" name="Google Shape;8808;p7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76"/>
              <p:cNvGrpSpPr/>
              <p:nvPr/>
            </p:nvGrpSpPr>
            <p:grpSpPr>
              <a:xfrm>
                <a:off x="4073398" y="3838028"/>
                <a:ext cx="37776" cy="32380"/>
                <a:chOff x="4073398" y="3838028"/>
                <a:chExt cx="37776" cy="32380"/>
              </a:xfrm>
            </p:grpSpPr>
            <p:sp>
              <p:nvSpPr>
                <p:cNvPr id="8811" name="Google Shape;8811;p7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76"/>
              <p:cNvGrpSpPr/>
              <p:nvPr/>
            </p:nvGrpSpPr>
            <p:grpSpPr>
              <a:xfrm>
                <a:off x="4342672" y="4144496"/>
                <a:ext cx="37752" cy="32364"/>
                <a:chOff x="4342672" y="4144496"/>
                <a:chExt cx="37752" cy="32364"/>
              </a:xfrm>
            </p:grpSpPr>
            <p:sp>
              <p:nvSpPr>
                <p:cNvPr id="8814" name="Google Shape;8814;p7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76"/>
              <p:cNvGrpSpPr/>
              <p:nvPr/>
            </p:nvGrpSpPr>
            <p:grpSpPr>
              <a:xfrm>
                <a:off x="4406386" y="4056872"/>
                <a:ext cx="37783" cy="32364"/>
                <a:chOff x="4406386" y="4056872"/>
                <a:chExt cx="37783" cy="32364"/>
              </a:xfrm>
            </p:grpSpPr>
            <p:sp>
              <p:nvSpPr>
                <p:cNvPr id="8817" name="Google Shape;8817;p7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76"/>
              <p:cNvGrpSpPr/>
              <p:nvPr/>
            </p:nvGrpSpPr>
            <p:grpSpPr>
              <a:xfrm>
                <a:off x="4284416" y="4245254"/>
                <a:ext cx="37783" cy="32357"/>
                <a:chOff x="4284416" y="4245254"/>
                <a:chExt cx="37783" cy="32357"/>
              </a:xfrm>
            </p:grpSpPr>
            <p:sp>
              <p:nvSpPr>
                <p:cNvPr id="8820" name="Google Shape;8820;p7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76"/>
              <p:cNvGrpSpPr/>
              <p:nvPr/>
            </p:nvGrpSpPr>
            <p:grpSpPr>
              <a:xfrm>
                <a:off x="4219057" y="4331258"/>
                <a:ext cx="37776" cy="32364"/>
                <a:chOff x="4219057" y="4331258"/>
                <a:chExt cx="37776" cy="32364"/>
              </a:xfrm>
            </p:grpSpPr>
            <p:sp>
              <p:nvSpPr>
                <p:cNvPr id="8823" name="Google Shape;8823;p7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76"/>
              <p:cNvGrpSpPr/>
              <p:nvPr/>
            </p:nvGrpSpPr>
            <p:grpSpPr>
              <a:xfrm>
                <a:off x="4204122" y="4141688"/>
                <a:ext cx="33497" cy="28699"/>
                <a:chOff x="4204122" y="4141688"/>
                <a:chExt cx="33497" cy="28699"/>
              </a:xfrm>
            </p:grpSpPr>
            <p:sp>
              <p:nvSpPr>
                <p:cNvPr id="8826" name="Google Shape;8826;p7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76"/>
              <p:cNvGrpSpPr/>
              <p:nvPr/>
            </p:nvGrpSpPr>
            <p:grpSpPr>
              <a:xfrm>
                <a:off x="4301546" y="4003869"/>
                <a:ext cx="38916" cy="33324"/>
                <a:chOff x="4301546" y="4003869"/>
                <a:chExt cx="38916" cy="33324"/>
              </a:xfrm>
            </p:grpSpPr>
            <p:sp>
              <p:nvSpPr>
                <p:cNvPr id="8829" name="Google Shape;8829;p7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76"/>
              <p:cNvGrpSpPr/>
              <p:nvPr/>
            </p:nvGrpSpPr>
            <p:grpSpPr>
              <a:xfrm>
                <a:off x="4210681" y="3924669"/>
                <a:ext cx="36549" cy="31366"/>
                <a:chOff x="4210681" y="3924669"/>
                <a:chExt cx="36549" cy="31366"/>
              </a:xfrm>
            </p:grpSpPr>
            <p:sp>
              <p:nvSpPr>
                <p:cNvPr id="8832" name="Google Shape;8832;p7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76"/>
              <p:cNvGrpSpPr/>
              <p:nvPr/>
            </p:nvGrpSpPr>
            <p:grpSpPr>
              <a:xfrm>
                <a:off x="3987771" y="3628874"/>
                <a:ext cx="31499" cy="26993"/>
                <a:chOff x="3987771" y="3628874"/>
                <a:chExt cx="31499" cy="26993"/>
              </a:xfrm>
            </p:grpSpPr>
            <p:sp>
              <p:nvSpPr>
                <p:cNvPr id="8835" name="Google Shape;8835;p7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76"/>
              <p:cNvGrpSpPr/>
              <p:nvPr/>
            </p:nvGrpSpPr>
            <p:grpSpPr>
              <a:xfrm>
                <a:off x="4087382" y="3775674"/>
                <a:ext cx="31405" cy="26898"/>
                <a:chOff x="4087382" y="3775674"/>
                <a:chExt cx="31405" cy="26898"/>
              </a:xfrm>
            </p:grpSpPr>
            <p:sp>
              <p:nvSpPr>
                <p:cNvPr id="8838" name="Google Shape;8838;p7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76"/>
              <p:cNvGrpSpPr/>
              <p:nvPr/>
            </p:nvGrpSpPr>
            <p:grpSpPr>
              <a:xfrm>
                <a:off x="4118873" y="3856637"/>
                <a:ext cx="31405" cy="26906"/>
                <a:chOff x="4118873" y="3856637"/>
                <a:chExt cx="31405" cy="26906"/>
              </a:xfrm>
            </p:grpSpPr>
            <p:sp>
              <p:nvSpPr>
                <p:cNvPr id="8841" name="Google Shape;8841;p7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76"/>
              <p:cNvGrpSpPr/>
              <p:nvPr/>
            </p:nvGrpSpPr>
            <p:grpSpPr>
              <a:xfrm>
                <a:off x="4168541" y="3639523"/>
                <a:ext cx="31499" cy="26906"/>
                <a:chOff x="4168541" y="3639523"/>
                <a:chExt cx="31499" cy="26906"/>
              </a:xfrm>
            </p:grpSpPr>
            <p:sp>
              <p:nvSpPr>
                <p:cNvPr id="8844" name="Google Shape;8844;p7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76"/>
              <p:cNvGrpSpPr/>
              <p:nvPr/>
            </p:nvGrpSpPr>
            <p:grpSpPr>
              <a:xfrm>
                <a:off x="3965789" y="3393545"/>
                <a:ext cx="31405" cy="26945"/>
                <a:chOff x="3965789" y="3393545"/>
                <a:chExt cx="31405" cy="26945"/>
              </a:xfrm>
            </p:grpSpPr>
            <p:sp>
              <p:nvSpPr>
                <p:cNvPr id="8847" name="Google Shape;8847;p7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76"/>
              <p:cNvGrpSpPr/>
              <p:nvPr/>
            </p:nvGrpSpPr>
            <p:grpSpPr>
              <a:xfrm>
                <a:off x="3925166" y="3491008"/>
                <a:ext cx="31405" cy="27001"/>
                <a:chOff x="3925166" y="3491008"/>
                <a:chExt cx="31405" cy="27001"/>
              </a:xfrm>
            </p:grpSpPr>
            <p:sp>
              <p:nvSpPr>
                <p:cNvPr id="8850" name="Google Shape;8850;p7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76"/>
              <p:cNvGrpSpPr/>
              <p:nvPr/>
            </p:nvGrpSpPr>
            <p:grpSpPr>
              <a:xfrm>
                <a:off x="3682845" y="3340976"/>
                <a:ext cx="31397" cy="26898"/>
                <a:chOff x="3682845" y="3340976"/>
                <a:chExt cx="31397" cy="26898"/>
              </a:xfrm>
            </p:grpSpPr>
            <p:sp>
              <p:nvSpPr>
                <p:cNvPr id="8853" name="Google Shape;8853;p7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76"/>
              <p:cNvGrpSpPr/>
              <p:nvPr/>
            </p:nvGrpSpPr>
            <p:grpSpPr>
              <a:xfrm>
                <a:off x="3795393" y="3353725"/>
                <a:ext cx="31499" cy="26993"/>
                <a:chOff x="3795393" y="3353725"/>
                <a:chExt cx="31499" cy="26993"/>
              </a:xfrm>
            </p:grpSpPr>
            <p:sp>
              <p:nvSpPr>
                <p:cNvPr id="8856" name="Google Shape;8856;p7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76"/>
              <p:cNvGrpSpPr/>
              <p:nvPr/>
            </p:nvGrpSpPr>
            <p:grpSpPr>
              <a:xfrm>
                <a:off x="4176909" y="4363221"/>
                <a:ext cx="38924" cy="33316"/>
                <a:chOff x="4176909" y="4363221"/>
                <a:chExt cx="38924" cy="33316"/>
              </a:xfrm>
            </p:grpSpPr>
            <p:sp>
              <p:nvSpPr>
                <p:cNvPr id="8859" name="Google Shape;8859;p7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76"/>
              <p:cNvGrpSpPr/>
              <p:nvPr/>
            </p:nvGrpSpPr>
            <p:grpSpPr>
              <a:xfrm>
                <a:off x="4226191" y="4007660"/>
                <a:ext cx="33560" cy="28770"/>
                <a:chOff x="4226191" y="4007660"/>
                <a:chExt cx="33560" cy="28770"/>
              </a:xfrm>
            </p:grpSpPr>
            <p:sp>
              <p:nvSpPr>
                <p:cNvPr id="8862" name="Google Shape;8862;p7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76"/>
              <p:cNvGrpSpPr/>
              <p:nvPr/>
            </p:nvGrpSpPr>
            <p:grpSpPr>
              <a:xfrm>
                <a:off x="3597785" y="3377045"/>
                <a:ext cx="33591" cy="28699"/>
                <a:chOff x="3597785" y="3377045"/>
                <a:chExt cx="33591" cy="28699"/>
              </a:xfrm>
            </p:grpSpPr>
            <p:sp>
              <p:nvSpPr>
                <p:cNvPr id="8865" name="Google Shape;8865;p7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76"/>
              <p:cNvGrpSpPr/>
              <p:nvPr/>
            </p:nvGrpSpPr>
            <p:grpSpPr>
              <a:xfrm>
                <a:off x="3887870" y="3669796"/>
                <a:ext cx="33591" cy="28692"/>
                <a:chOff x="3887870" y="3669796"/>
                <a:chExt cx="33591" cy="28692"/>
              </a:xfrm>
            </p:grpSpPr>
            <p:sp>
              <p:nvSpPr>
                <p:cNvPr id="8868" name="Google Shape;8868;p7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76"/>
              <p:cNvGrpSpPr/>
              <p:nvPr/>
            </p:nvGrpSpPr>
            <p:grpSpPr>
              <a:xfrm>
                <a:off x="3818320" y="3481625"/>
                <a:ext cx="33497" cy="28770"/>
                <a:chOff x="3818320" y="3481625"/>
                <a:chExt cx="33497" cy="28770"/>
              </a:xfrm>
            </p:grpSpPr>
            <p:sp>
              <p:nvSpPr>
                <p:cNvPr id="8871" name="Google Shape;8871;p7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76"/>
              <p:cNvGrpSpPr/>
              <p:nvPr/>
            </p:nvGrpSpPr>
            <p:grpSpPr>
              <a:xfrm>
                <a:off x="4278139" y="4120948"/>
                <a:ext cx="37492" cy="32129"/>
                <a:chOff x="4278139" y="4120948"/>
                <a:chExt cx="37492" cy="32129"/>
              </a:xfrm>
            </p:grpSpPr>
            <p:sp>
              <p:nvSpPr>
                <p:cNvPr id="8874" name="Google Shape;8874;p7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76"/>
              <p:cNvGrpSpPr/>
              <p:nvPr/>
            </p:nvGrpSpPr>
            <p:grpSpPr>
              <a:xfrm>
                <a:off x="4419898" y="3977388"/>
                <a:ext cx="33497" cy="28692"/>
                <a:chOff x="4419898" y="3977388"/>
                <a:chExt cx="33497" cy="28692"/>
              </a:xfrm>
            </p:grpSpPr>
            <p:sp>
              <p:nvSpPr>
                <p:cNvPr id="8877" name="Google Shape;8877;p7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76"/>
              <p:cNvGrpSpPr/>
              <p:nvPr/>
            </p:nvGrpSpPr>
            <p:grpSpPr>
              <a:xfrm>
                <a:off x="4158930" y="4034684"/>
                <a:ext cx="33497" cy="28762"/>
                <a:chOff x="4158930" y="4034684"/>
                <a:chExt cx="33497" cy="28762"/>
              </a:xfrm>
            </p:grpSpPr>
            <p:sp>
              <p:nvSpPr>
                <p:cNvPr id="8880" name="Google Shape;8880;p7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76"/>
              <p:cNvGrpSpPr/>
              <p:nvPr/>
            </p:nvGrpSpPr>
            <p:grpSpPr>
              <a:xfrm>
                <a:off x="4134949" y="3957049"/>
                <a:ext cx="33497" cy="28770"/>
                <a:chOff x="4134949" y="3957049"/>
                <a:chExt cx="33497" cy="28770"/>
              </a:xfrm>
            </p:grpSpPr>
            <p:sp>
              <p:nvSpPr>
                <p:cNvPr id="8883" name="Google Shape;8883;p7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76"/>
              <p:cNvGrpSpPr/>
              <p:nvPr/>
            </p:nvGrpSpPr>
            <p:grpSpPr>
              <a:xfrm>
                <a:off x="4193653" y="4184403"/>
                <a:ext cx="43580" cy="37264"/>
                <a:chOff x="4193653" y="4184403"/>
                <a:chExt cx="43580" cy="37264"/>
              </a:xfrm>
            </p:grpSpPr>
            <p:sp>
              <p:nvSpPr>
                <p:cNvPr id="8886" name="Google Shape;8886;p7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76"/>
              <p:cNvGrpSpPr/>
              <p:nvPr/>
            </p:nvGrpSpPr>
            <p:grpSpPr>
              <a:xfrm>
                <a:off x="4343600" y="3943844"/>
                <a:ext cx="43580" cy="37312"/>
                <a:chOff x="4343600" y="3943844"/>
                <a:chExt cx="43580" cy="37312"/>
              </a:xfrm>
            </p:grpSpPr>
            <p:sp>
              <p:nvSpPr>
                <p:cNvPr id="8889" name="Google Shape;8889;p7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76"/>
              <p:cNvGrpSpPr/>
              <p:nvPr/>
            </p:nvGrpSpPr>
            <p:grpSpPr>
              <a:xfrm>
                <a:off x="4172339" y="3381693"/>
                <a:ext cx="31499" cy="27001"/>
                <a:chOff x="4172339" y="3381693"/>
                <a:chExt cx="31499" cy="27001"/>
              </a:xfrm>
            </p:grpSpPr>
            <p:sp>
              <p:nvSpPr>
                <p:cNvPr id="8892" name="Google Shape;8892;p7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897"/>
        <p:cNvGrpSpPr/>
        <p:nvPr/>
      </p:nvGrpSpPr>
      <p:grpSpPr>
        <a:xfrm>
          <a:off x="0" y="0"/>
          <a:ext cx="0" cy="0"/>
          <a:chOff x="0" y="0"/>
          <a:chExt cx="0" cy="0"/>
        </a:xfrm>
      </p:grpSpPr>
      <p:grpSp>
        <p:nvGrpSpPr>
          <p:cNvPr id="8898" name="Google Shape;8898;p77"/>
          <p:cNvGrpSpPr/>
          <p:nvPr/>
        </p:nvGrpSpPr>
        <p:grpSpPr>
          <a:xfrm>
            <a:off x="2126623" y="3607908"/>
            <a:ext cx="1102891" cy="760337"/>
            <a:chOff x="4967783" y="2151471"/>
            <a:chExt cx="3920692" cy="2702940"/>
          </a:xfrm>
        </p:grpSpPr>
        <p:grpSp>
          <p:nvGrpSpPr>
            <p:cNvPr id="8899" name="Google Shape;8899;p77"/>
            <p:cNvGrpSpPr/>
            <p:nvPr/>
          </p:nvGrpSpPr>
          <p:grpSpPr>
            <a:xfrm>
              <a:off x="5045709" y="2252109"/>
              <a:ext cx="3761071" cy="2501708"/>
              <a:chOff x="2691784" y="1805334"/>
              <a:chExt cx="3761071" cy="2501708"/>
            </a:xfrm>
          </p:grpSpPr>
          <p:sp>
            <p:nvSpPr>
              <p:cNvPr id="8900" name="Google Shape;8900;p7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77"/>
            <p:cNvGrpSpPr/>
            <p:nvPr/>
          </p:nvGrpSpPr>
          <p:grpSpPr>
            <a:xfrm>
              <a:off x="4967783" y="2151471"/>
              <a:ext cx="3920692" cy="2702940"/>
              <a:chOff x="2613858" y="1704696"/>
              <a:chExt cx="3920692" cy="2702940"/>
            </a:xfrm>
          </p:grpSpPr>
          <p:sp>
            <p:nvSpPr>
              <p:cNvPr id="8908" name="Google Shape;8908;p7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3" name="Google Shape;8913;p77"/>
          <p:cNvGrpSpPr/>
          <p:nvPr/>
        </p:nvGrpSpPr>
        <p:grpSpPr>
          <a:xfrm>
            <a:off x="3521357" y="1495273"/>
            <a:ext cx="1561911" cy="708580"/>
            <a:chOff x="3530532" y="1496185"/>
            <a:chExt cx="1561911" cy="708580"/>
          </a:xfrm>
        </p:grpSpPr>
        <p:grpSp>
          <p:nvGrpSpPr>
            <p:cNvPr id="8914" name="Google Shape;8914;p77"/>
            <p:cNvGrpSpPr/>
            <p:nvPr/>
          </p:nvGrpSpPr>
          <p:grpSpPr>
            <a:xfrm>
              <a:off x="3720318" y="1857562"/>
              <a:ext cx="1372125" cy="54"/>
              <a:chOff x="3720318" y="1857562"/>
              <a:chExt cx="1372125" cy="54"/>
            </a:xfrm>
          </p:grpSpPr>
          <p:cxnSp>
            <p:nvCxnSpPr>
              <p:cNvPr id="8915" name="Google Shape;8915;p77"/>
              <p:cNvCxnSpPr>
                <a:endCxn id="891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17" name="Google Shape;8917;p7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18" name="Google Shape;8918;p7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19" name="Google Shape;8919;p77"/>
              <p:cNvCxnSpPr>
                <a:stCxn id="891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920" name="Google Shape;8920;p77"/>
            <p:cNvGrpSpPr/>
            <p:nvPr/>
          </p:nvGrpSpPr>
          <p:grpSpPr>
            <a:xfrm>
              <a:off x="3567462" y="1496185"/>
              <a:ext cx="286500" cy="272914"/>
              <a:chOff x="3567462" y="1496185"/>
              <a:chExt cx="286500" cy="272914"/>
            </a:xfrm>
          </p:grpSpPr>
          <p:cxnSp>
            <p:nvCxnSpPr>
              <p:cNvPr id="8921" name="Google Shape;8921;p7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22" name="Google Shape;8922;p7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3" name="Google Shape;8923;p7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5" name="Google Shape;8925;p77"/>
            <p:cNvGrpSpPr/>
            <p:nvPr/>
          </p:nvGrpSpPr>
          <p:grpSpPr>
            <a:xfrm>
              <a:off x="3929014" y="1960574"/>
              <a:ext cx="286500" cy="242342"/>
              <a:chOff x="3929014" y="1960574"/>
              <a:chExt cx="286500" cy="242342"/>
            </a:xfrm>
          </p:grpSpPr>
          <p:cxnSp>
            <p:nvCxnSpPr>
              <p:cNvPr id="8926" name="Google Shape;8926;p7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927" name="Google Shape;8927;p7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77"/>
            <p:cNvGrpSpPr/>
            <p:nvPr/>
          </p:nvGrpSpPr>
          <p:grpSpPr>
            <a:xfrm>
              <a:off x="4290828" y="1496185"/>
              <a:ext cx="286500" cy="272914"/>
              <a:chOff x="4290828" y="1496185"/>
              <a:chExt cx="286500" cy="272914"/>
            </a:xfrm>
          </p:grpSpPr>
          <p:cxnSp>
            <p:nvCxnSpPr>
              <p:cNvPr id="8929" name="Google Shape;8929;p7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30" name="Google Shape;8930;p7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1" name="Google Shape;8931;p7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2" name="Google Shape;8932;p77"/>
            <p:cNvGrpSpPr/>
            <p:nvPr/>
          </p:nvGrpSpPr>
          <p:grpSpPr>
            <a:xfrm>
              <a:off x="4657726" y="1959674"/>
              <a:ext cx="286500" cy="245092"/>
              <a:chOff x="4657726" y="1959674"/>
              <a:chExt cx="286500" cy="245092"/>
            </a:xfrm>
          </p:grpSpPr>
          <p:cxnSp>
            <p:nvCxnSpPr>
              <p:cNvPr id="8933" name="Google Shape;8933;p7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934" name="Google Shape;8934;p7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5" name="Google Shape;8935;p77"/>
          <p:cNvGrpSpPr/>
          <p:nvPr/>
        </p:nvGrpSpPr>
        <p:grpSpPr>
          <a:xfrm>
            <a:off x="3512551" y="2358282"/>
            <a:ext cx="1597032" cy="378649"/>
            <a:chOff x="3512551" y="2358282"/>
            <a:chExt cx="1597032" cy="378649"/>
          </a:xfrm>
        </p:grpSpPr>
        <p:grpSp>
          <p:nvGrpSpPr>
            <p:cNvPr id="8936" name="Google Shape;8936;p77"/>
            <p:cNvGrpSpPr/>
            <p:nvPr/>
          </p:nvGrpSpPr>
          <p:grpSpPr>
            <a:xfrm>
              <a:off x="3738198" y="2553002"/>
              <a:ext cx="1145834" cy="117"/>
              <a:chOff x="3738198" y="2553002"/>
              <a:chExt cx="1145834" cy="117"/>
            </a:xfrm>
          </p:grpSpPr>
          <p:cxnSp>
            <p:nvCxnSpPr>
              <p:cNvPr id="8937" name="Google Shape;8937;p7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38" name="Google Shape;8938;p7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39" name="Google Shape;8939;p77"/>
              <p:cNvCxnSpPr>
                <a:stCxn id="8940" idx="6"/>
                <a:endCxn id="894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942" name="Google Shape;8942;p77"/>
            <p:cNvGrpSpPr/>
            <p:nvPr/>
          </p:nvGrpSpPr>
          <p:grpSpPr>
            <a:xfrm>
              <a:off x="3969644" y="2440153"/>
              <a:ext cx="225900" cy="296779"/>
              <a:chOff x="3969644" y="2440153"/>
              <a:chExt cx="225900" cy="296779"/>
            </a:xfrm>
          </p:grpSpPr>
          <p:cxnSp>
            <p:nvCxnSpPr>
              <p:cNvPr id="8943" name="Google Shape;8943;p7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941" name="Google Shape;8941;p7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77"/>
            <p:cNvGrpSpPr/>
            <p:nvPr/>
          </p:nvGrpSpPr>
          <p:grpSpPr>
            <a:xfrm>
              <a:off x="4426818" y="2358282"/>
              <a:ext cx="225600" cy="307471"/>
              <a:chOff x="4426818" y="2358282"/>
              <a:chExt cx="225600" cy="307471"/>
            </a:xfrm>
          </p:grpSpPr>
          <p:cxnSp>
            <p:nvCxnSpPr>
              <p:cNvPr id="8946" name="Google Shape;8946;p77"/>
              <p:cNvCxnSpPr>
                <a:stCxn id="894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948" name="Google Shape;8948;p7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77"/>
            <p:cNvGrpSpPr/>
            <p:nvPr/>
          </p:nvGrpSpPr>
          <p:grpSpPr>
            <a:xfrm>
              <a:off x="4883984" y="2440153"/>
              <a:ext cx="225600" cy="296479"/>
              <a:chOff x="4883984" y="2440153"/>
              <a:chExt cx="225600" cy="296479"/>
            </a:xfrm>
          </p:grpSpPr>
          <p:cxnSp>
            <p:nvCxnSpPr>
              <p:cNvPr id="8950" name="Google Shape;8950;p7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951" name="Google Shape;8951;p7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77"/>
            <p:cNvGrpSpPr/>
            <p:nvPr/>
          </p:nvGrpSpPr>
          <p:grpSpPr>
            <a:xfrm>
              <a:off x="3512551" y="2358356"/>
              <a:ext cx="225647" cy="307629"/>
              <a:chOff x="2182679" y="2005014"/>
              <a:chExt cx="792300" cy="1080158"/>
            </a:xfrm>
          </p:grpSpPr>
          <p:cxnSp>
            <p:nvCxnSpPr>
              <p:cNvPr id="8954" name="Google Shape;8954;p77"/>
              <p:cNvCxnSpPr>
                <a:stCxn id="895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940" name="Google Shape;8940;p7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6" name="Google Shape;8956;p77"/>
          <p:cNvGrpSpPr/>
          <p:nvPr/>
        </p:nvGrpSpPr>
        <p:grpSpPr>
          <a:xfrm>
            <a:off x="6872633" y="1182079"/>
            <a:ext cx="1559809" cy="722610"/>
            <a:chOff x="634175" y="2986275"/>
            <a:chExt cx="3147949" cy="1458344"/>
          </a:xfrm>
        </p:grpSpPr>
        <p:cxnSp>
          <p:nvCxnSpPr>
            <p:cNvPr id="8957" name="Google Shape;8957;p77"/>
            <p:cNvCxnSpPr>
              <a:stCxn id="8958" idx="4"/>
              <a:endCxn id="895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960" name="Google Shape;8960;p77"/>
            <p:cNvCxnSpPr>
              <a:stCxn id="8959" idx="0"/>
              <a:endCxn id="896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962" name="Google Shape;8962;p77"/>
            <p:cNvCxnSpPr>
              <a:stCxn id="8961" idx="4"/>
              <a:endCxn id="896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964" name="Google Shape;8964;p77"/>
            <p:cNvCxnSpPr>
              <a:stCxn id="8963" idx="0"/>
              <a:endCxn id="896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965" name="Google Shape;8965;p7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61" name="Google Shape;8961;p7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58" name="Google Shape;8958;p7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63" name="Google Shape;8963;p7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59" name="Google Shape;8959;p7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966" name="Google Shape;8966;p77"/>
          <p:cNvGrpSpPr/>
          <p:nvPr/>
        </p:nvGrpSpPr>
        <p:grpSpPr>
          <a:xfrm>
            <a:off x="3526424" y="2891987"/>
            <a:ext cx="1570719" cy="294123"/>
            <a:chOff x="998425" y="1182125"/>
            <a:chExt cx="1065400" cy="199500"/>
          </a:xfrm>
        </p:grpSpPr>
        <p:sp>
          <p:nvSpPr>
            <p:cNvPr id="8967" name="Google Shape;8967;p7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77"/>
          <p:cNvGrpSpPr/>
          <p:nvPr/>
        </p:nvGrpSpPr>
        <p:grpSpPr>
          <a:xfrm>
            <a:off x="6869680" y="2009474"/>
            <a:ext cx="1565716" cy="366729"/>
            <a:chOff x="1247650" y="2075423"/>
            <a:chExt cx="6648477" cy="1557238"/>
          </a:xfrm>
        </p:grpSpPr>
        <p:sp>
          <p:nvSpPr>
            <p:cNvPr id="8973" name="Google Shape;8973;p7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77"/>
          <p:cNvGrpSpPr/>
          <p:nvPr/>
        </p:nvGrpSpPr>
        <p:grpSpPr>
          <a:xfrm>
            <a:off x="6853992" y="3158289"/>
            <a:ext cx="1597061" cy="663440"/>
            <a:chOff x="6796238" y="3158297"/>
            <a:chExt cx="1630319" cy="677257"/>
          </a:xfrm>
        </p:grpSpPr>
        <p:cxnSp>
          <p:nvCxnSpPr>
            <p:cNvPr id="8980" name="Google Shape;8980;p7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981" name="Google Shape;8981;p7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982" name="Google Shape;8982;p7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983" name="Google Shape;8983;p7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984" name="Google Shape;8984;p77"/>
            <p:cNvGrpSpPr/>
            <p:nvPr/>
          </p:nvGrpSpPr>
          <p:grpSpPr>
            <a:xfrm>
              <a:off x="6796238" y="3311904"/>
              <a:ext cx="1630319" cy="377697"/>
              <a:chOff x="6796238" y="3311904"/>
              <a:chExt cx="1630319" cy="377697"/>
            </a:xfrm>
          </p:grpSpPr>
          <p:sp>
            <p:nvSpPr>
              <p:cNvPr id="8985" name="Google Shape;8985;p7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88" name="Google Shape;8988;p77"/>
          <p:cNvGrpSpPr/>
          <p:nvPr/>
        </p:nvGrpSpPr>
        <p:grpSpPr>
          <a:xfrm>
            <a:off x="5375130" y="1179681"/>
            <a:ext cx="1368606" cy="1593805"/>
            <a:chOff x="1839112" y="2209163"/>
            <a:chExt cx="1918159" cy="2233784"/>
          </a:xfrm>
        </p:grpSpPr>
        <p:sp>
          <p:nvSpPr>
            <p:cNvPr id="8989" name="Google Shape;8989;p7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92" name="Google Shape;8992;p77"/>
            <p:cNvCxnSpPr>
              <a:stCxn id="8989" idx="6"/>
              <a:endCxn id="899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993" name="Google Shape;8993;p77"/>
            <p:cNvCxnSpPr>
              <a:stCxn id="8990" idx="4"/>
              <a:endCxn id="899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995" name="Google Shape;8995;p77"/>
            <p:cNvCxnSpPr>
              <a:stCxn id="8994" idx="6"/>
              <a:endCxn id="899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996" name="Google Shape;8996;p77"/>
            <p:cNvCxnSpPr>
              <a:stCxn id="8991" idx="4"/>
              <a:endCxn id="899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994" name="Google Shape;8994;p7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99" name="Google Shape;8999;p77"/>
            <p:cNvCxnSpPr>
              <a:endCxn id="899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000" name="Google Shape;9000;p77"/>
          <p:cNvGrpSpPr/>
          <p:nvPr/>
        </p:nvGrpSpPr>
        <p:grpSpPr>
          <a:xfrm>
            <a:off x="3507503" y="1185917"/>
            <a:ext cx="1637968" cy="154942"/>
            <a:chOff x="238125" y="2506075"/>
            <a:chExt cx="7115411" cy="673075"/>
          </a:xfrm>
        </p:grpSpPr>
        <p:sp>
          <p:nvSpPr>
            <p:cNvPr id="9001" name="Google Shape;9001;p7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77"/>
          <p:cNvGrpSpPr/>
          <p:nvPr/>
        </p:nvGrpSpPr>
        <p:grpSpPr>
          <a:xfrm>
            <a:off x="746187" y="1507514"/>
            <a:ext cx="2476762" cy="91743"/>
            <a:chOff x="1464850" y="436376"/>
            <a:chExt cx="6001362" cy="222300"/>
          </a:xfrm>
        </p:grpSpPr>
        <p:sp>
          <p:nvSpPr>
            <p:cNvPr id="9007" name="Google Shape;9007;p7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12" name="Google Shape;9012;p7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13" name="Google Shape;9013;p7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14" name="Google Shape;9014;p7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15" name="Google Shape;9015;p7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016" name="Google Shape;9016;p77"/>
          <p:cNvGrpSpPr/>
          <p:nvPr/>
        </p:nvGrpSpPr>
        <p:grpSpPr>
          <a:xfrm>
            <a:off x="732455" y="2742980"/>
            <a:ext cx="1452710" cy="651923"/>
            <a:chOff x="803162" y="2667727"/>
            <a:chExt cx="1411906" cy="633611"/>
          </a:xfrm>
        </p:grpSpPr>
        <p:cxnSp>
          <p:nvCxnSpPr>
            <p:cNvPr id="9017" name="Google Shape;9017;p77"/>
            <p:cNvCxnSpPr>
              <a:stCxn id="9018" idx="2"/>
              <a:endCxn id="901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20" name="Google Shape;9020;p77"/>
            <p:cNvCxnSpPr>
              <a:stCxn id="9021" idx="0"/>
              <a:endCxn id="901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22" name="Google Shape;9022;p77"/>
            <p:cNvCxnSpPr>
              <a:stCxn id="9021" idx="2"/>
              <a:endCxn id="902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24" name="Google Shape;9024;p77"/>
            <p:cNvCxnSpPr>
              <a:stCxn id="9025" idx="0"/>
              <a:endCxn id="902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26" name="Google Shape;9026;p77"/>
            <p:cNvCxnSpPr>
              <a:stCxn id="9019" idx="2"/>
              <a:endCxn id="902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28" name="Google Shape;9028;p77"/>
            <p:cNvCxnSpPr>
              <a:stCxn id="9029" idx="0"/>
              <a:endCxn id="901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025" name="Google Shape;9025;p7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23" name="Google Shape;9023;p7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29" name="Google Shape;9029;p7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27" name="Google Shape;9027;p7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19" name="Google Shape;9019;p7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21" name="Google Shape;9021;p7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18" name="Google Shape;9018;p7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030" name="Google Shape;9030;p77"/>
          <p:cNvGrpSpPr/>
          <p:nvPr/>
        </p:nvGrpSpPr>
        <p:grpSpPr>
          <a:xfrm>
            <a:off x="732456" y="1178518"/>
            <a:ext cx="2518541" cy="209309"/>
            <a:chOff x="803163" y="1111966"/>
            <a:chExt cx="2447800" cy="203430"/>
          </a:xfrm>
        </p:grpSpPr>
        <p:grpSp>
          <p:nvGrpSpPr>
            <p:cNvPr id="9031" name="Google Shape;9031;p77"/>
            <p:cNvGrpSpPr/>
            <p:nvPr/>
          </p:nvGrpSpPr>
          <p:grpSpPr>
            <a:xfrm>
              <a:off x="1958180" y="1111966"/>
              <a:ext cx="588019" cy="121396"/>
              <a:chOff x="4808316" y="2800065"/>
              <a:chExt cx="1999386" cy="412910"/>
            </a:xfrm>
          </p:grpSpPr>
          <p:sp>
            <p:nvSpPr>
              <p:cNvPr id="9032" name="Google Shape;9032;p7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3" name="Google Shape;9033;p77"/>
              <p:cNvGrpSpPr/>
              <p:nvPr/>
            </p:nvGrpSpPr>
            <p:grpSpPr>
              <a:xfrm>
                <a:off x="4808316" y="2800065"/>
                <a:ext cx="92400" cy="411825"/>
                <a:chOff x="845575" y="2563700"/>
                <a:chExt cx="92400" cy="411825"/>
              </a:xfrm>
            </p:grpSpPr>
            <p:cxnSp>
              <p:nvCxnSpPr>
                <p:cNvPr id="9034" name="Google Shape;9034;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35" name="Google Shape;9035;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036" name="Google Shape;9036;p7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037" name="Google Shape;9037;p7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8" name="Google Shape;9038;p77"/>
            <p:cNvGrpSpPr/>
            <p:nvPr/>
          </p:nvGrpSpPr>
          <p:grpSpPr>
            <a:xfrm>
              <a:off x="803163" y="1111974"/>
              <a:ext cx="591158" cy="121545"/>
              <a:chOff x="803163" y="1111974"/>
              <a:chExt cx="591158" cy="121545"/>
            </a:xfrm>
          </p:grpSpPr>
          <p:grpSp>
            <p:nvGrpSpPr>
              <p:cNvPr id="9039" name="Google Shape;9039;p77"/>
              <p:cNvGrpSpPr/>
              <p:nvPr/>
            </p:nvGrpSpPr>
            <p:grpSpPr>
              <a:xfrm>
                <a:off x="803163" y="1111974"/>
                <a:ext cx="27175" cy="121077"/>
                <a:chOff x="845575" y="2563700"/>
                <a:chExt cx="92400" cy="411825"/>
              </a:xfrm>
            </p:grpSpPr>
            <p:cxnSp>
              <p:nvCxnSpPr>
                <p:cNvPr id="9040" name="Google Shape;9040;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41" name="Google Shape;9041;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2" name="Google Shape;9042;p7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7"/>
            <p:cNvGrpSpPr/>
            <p:nvPr/>
          </p:nvGrpSpPr>
          <p:grpSpPr>
            <a:xfrm>
              <a:off x="1381910" y="1194219"/>
              <a:ext cx="588341" cy="121177"/>
              <a:chOff x="1381910" y="1194219"/>
              <a:chExt cx="588341" cy="121177"/>
            </a:xfrm>
          </p:grpSpPr>
          <p:grpSp>
            <p:nvGrpSpPr>
              <p:cNvPr id="9044" name="Google Shape;9044;p77"/>
              <p:cNvGrpSpPr/>
              <p:nvPr/>
            </p:nvGrpSpPr>
            <p:grpSpPr>
              <a:xfrm rot="10800000">
                <a:off x="1381910" y="1194319"/>
                <a:ext cx="27175" cy="121077"/>
                <a:chOff x="2070100" y="2563700"/>
                <a:chExt cx="92400" cy="411825"/>
              </a:xfrm>
            </p:grpSpPr>
            <p:cxnSp>
              <p:nvCxnSpPr>
                <p:cNvPr id="9045" name="Google Shape;9045;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46" name="Google Shape;9046;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7" name="Google Shape;9047;p7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77"/>
            <p:cNvGrpSpPr/>
            <p:nvPr/>
          </p:nvGrpSpPr>
          <p:grpSpPr>
            <a:xfrm>
              <a:off x="2532079" y="1194219"/>
              <a:ext cx="704927" cy="121177"/>
              <a:chOff x="2532079" y="1194219"/>
              <a:chExt cx="704927" cy="121177"/>
            </a:xfrm>
          </p:grpSpPr>
          <p:grpSp>
            <p:nvGrpSpPr>
              <p:cNvPr id="9049" name="Google Shape;9049;p77"/>
              <p:cNvGrpSpPr/>
              <p:nvPr/>
            </p:nvGrpSpPr>
            <p:grpSpPr>
              <a:xfrm rot="10800000">
                <a:off x="2532079" y="1194319"/>
                <a:ext cx="27175" cy="121077"/>
                <a:chOff x="2070100" y="2563700"/>
                <a:chExt cx="92400" cy="411825"/>
              </a:xfrm>
            </p:grpSpPr>
            <p:cxnSp>
              <p:nvCxnSpPr>
                <p:cNvPr id="9050" name="Google Shape;9050;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51" name="Google Shape;9051;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2" name="Google Shape;9052;p7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3" name="Google Shape;9053;p77"/>
          <p:cNvGrpSpPr/>
          <p:nvPr/>
        </p:nvGrpSpPr>
        <p:grpSpPr>
          <a:xfrm>
            <a:off x="3525467" y="3875150"/>
            <a:ext cx="1567778" cy="491677"/>
            <a:chOff x="5194708" y="3484366"/>
            <a:chExt cx="3148148" cy="987304"/>
          </a:xfrm>
        </p:grpSpPr>
        <p:grpSp>
          <p:nvGrpSpPr>
            <p:cNvPr id="9054" name="Google Shape;9054;p77"/>
            <p:cNvGrpSpPr/>
            <p:nvPr/>
          </p:nvGrpSpPr>
          <p:grpSpPr>
            <a:xfrm>
              <a:off x="7531521" y="3484366"/>
              <a:ext cx="811335" cy="987304"/>
              <a:chOff x="3379425" y="1617275"/>
              <a:chExt cx="1090650" cy="1327200"/>
            </a:xfrm>
          </p:grpSpPr>
          <p:sp>
            <p:nvSpPr>
              <p:cNvPr id="9055" name="Google Shape;9055;p7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77"/>
            <p:cNvGrpSpPr/>
            <p:nvPr/>
          </p:nvGrpSpPr>
          <p:grpSpPr>
            <a:xfrm>
              <a:off x="6752546" y="3484366"/>
              <a:ext cx="811428" cy="987304"/>
              <a:chOff x="2332275" y="1617275"/>
              <a:chExt cx="1090775" cy="1327200"/>
            </a:xfrm>
          </p:grpSpPr>
          <p:sp>
            <p:nvSpPr>
              <p:cNvPr id="9059" name="Google Shape;9059;p7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77"/>
            <p:cNvGrpSpPr/>
            <p:nvPr/>
          </p:nvGrpSpPr>
          <p:grpSpPr>
            <a:xfrm>
              <a:off x="5973664" y="3484366"/>
              <a:ext cx="811335" cy="987304"/>
              <a:chOff x="1285250" y="1617275"/>
              <a:chExt cx="1090650" cy="1327200"/>
            </a:xfrm>
          </p:grpSpPr>
          <p:sp>
            <p:nvSpPr>
              <p:cNvPr id="9063" name="Google Shape;9063;p7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77"/>
            <p:cNvGrpSpPr/>
            <p:nvPr/>
          </p:nvGrpSpPr>
          <p:grpSpPr>
            <a:xfrm>
              <a:off x="5194708" y="3484366"/>
              <a:ext cx="811409" cy="987304"/>
              <a:chOff x="238125" y="1617275"/>
              <a:chExt cx="1090750" cy="1327200"/>
            </a:xfrm>
          </p:grpSpPr>
          <p:sp>
            <p:nvSpPr>
              <p:cNvPr id="9067" name="Google Shape;9067;p7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70" name="Google Shape;9070;p77"/>
          <p:cNvGrpSpPr/>
          <p:nvPr/>
        </p:nvGrpSpPr>
        <p:grpSpPr>
          <a:xfrm>
            <a:off x="3486076" y="3355561"/>
            <a:ext cx="1616964" cy="346256"/>
            <a:chOff x="1808063" y="4294338"/>
            <a:chExt cx="3370782" cy="721817"/>
          </a:xfrm>
        </p:grpSpPr>
        <p:sp>
          <p:nvSpPr>
            <p:cNvPr id="9071" name="Google Shape;9071;p7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77"/>
          <p:cNvGrpSpPr/>
          <p:nvPr/>
        </p:nvGrpSpPr>
        <p:grpSpPr>
          <a:xfrm>
            <a:off x="764288" y="3641590"/>
            <a:ext cx="1295882" cy="646587"/>
            <a:chOff x="834100" y="3642869"/>
            <a:chExt cx="1259483" cy="628426"/>
          </a:xfrm>
        </p:grpSpPr>
        <p:sp>
          <p:nvSpPr>
            <p:cNvPr id="9082" name="Google Shape;9082;p7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7" name="Google Shape;9107;p77"/>
            <p:cNvGrpSpPr/>
            <p:nvPr/>
          </p:nvGrpSpPr>
          <p:grpSpPr>
            <a:xfrm>
              <a:off x="1360364" y="3847835"/>
              <a:ext cx="208119" cy="224359"/>
              <a:chOff x="1360769" y="3847100"/>
              <a:chExt cx="208119" cy="224359"/>
            </a:xfrm>
          </p:grpSpPr>
          <p:sp>
            <p:nvSpPr>
              <p:cNvPr id="9108" name="Google Shape;9108;p7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8" name="Google Shape;9128;p7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77"/>
          <p:cNvGrpSpPr/>
          <p:nvPr/>
        </p:nvGrpSpPr>
        <p:grpSpPr>
          <a:xfrm rot="5400000">
            <a:off x="5977401" y="3438087"/>
            <a:ext cx="164064" cy="1414916"/>
            <a:chOff x="4428249" y="1369375"/>
            <a:chExt cx="36905" cy="429569"/>
          </a:xfrm>
        </p:grpSpPr>
        <p:sp>
          <p:nvSpPr>
            <p:cNvPr id="9143" name="Google Shape;9143;p7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77"/>
          <p:cNvGrpSpPr/>
          <p:nvPr/>
        </p:nvGrpSpPr>
        <p:grpSpPr>
          <a:xfrm rot="10800000" flipH="1">
            <a:off x="5349830" y="3026630"/>
            <a:ext cx="1419207" cy="24808"/>
            <a:chOff x="219558" y="4738465"/>
            <a:chExt cx="5852400" cy="102300"/>
          </a:xfrm>
        </p:grpSpPr>
        <p:cxnSp>
          <p:nvCxnSpPr>
            <p:cNvPr id="9176" name="Google Shape;9176;p7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177" name="Google Shape;9177;p7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77"/>
          <p:cNvGrpSpPr/>
          <p:nvPr/>
        </p:nvGrpSpPr>
        <p:grpSpPr>
          <a:xfrm>
            <a:off x="5361148" y="3399694"/>
            <a:ext cx="1396570" cy="385016"/>
            <a:chOff x="5286284" y="2966544"/>
            <a:chExt cx="1396570" cy="385016"/>
          </a:xfrm>
        </p:grpSpPr>
        <p:cxnSp>
          <p:nvCxnSpPr>
            <p:cNvPr id="9183" name="Google Shape;9183;p7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184" name="Google Shape;9184;p7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185" name="Google Shape;9185;p77"/>
            <p:cNvGrpSpPr/>
            <p:nvPr/>
          </p:nvGrpSpPr>
          <p:grpSpPr>
            <a:xfrm>
              <a:off x="5287688" y="3173364"/>
              <a:ext cx="1395166" cy="74100"/>
              <a:chOff x="5287688" y="3173364"/>
              <a:chExt cx="1395166" cy="74100"/>
            </a:xfrm>
          </p:grpSpPr>
          <p:cxnSp>
            <p:nvCxnSpPr>
              <p:cNvPr id="9186" name="Google Shape;9186;p7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187" name="Google Shape;9187;p7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188" name="Google Shape;9188;p7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89" name="Google Shape;9189;p7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90" name="Google Shape;9190;p7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91" name="Google Shape;9191;p7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92" name="Google Shape;9192;p7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93" name="Google Shape;9193;p7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194" name="Google Shape;9194;p7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195" name="Google Shape;9195;p77"/>
          <p:cNvGrpSpPr/>
          <p:nvPr/>
        </p:nvGrpSpPr>
        <p:grpSpPr>
          <a:xfrm>
            <a:off x="2047214" y="1818470"/>
            <a:ext cx="1182276" cy="662027"/>
            <a:chOff x="2029517" y="1732295"/>
            <a:chExt cx="1149068" cy="643432"/>
          </a:xfrm>
        </p:grpSpPr>
        <p:grpSp>
          <p:nvGrpSpPr>
            <p:cNvPr id="9196" name="Google Shape;9196;p77"/>
            <p:cNvGrpSpPr/>
            <p:nvPr/>
          </p:nvGrpSpPr>
          <p:grpSpPr>
            <a:xfrm>
              <a:off x="2708660" y="1746937"/>
              <a:ext cx="455427" cy="244429"/>
              <a:chOff x="2700693" y="1746937"/>
              <a:chExt cx="455427" cy="244429"/>
            </a:xfrm>
          </p:grpSpPr>
          <p:grpSp>
            <p:nvGrpSpPr>
              <p:cNvPr id="9197" name="Google Shape;9197;p77"/>
              <p:cNvGrpSpPr/>
              <p:nvPr/>
            </p:nvGrpSpPr>
            <p:grpSpPr>
              <a:xfrm>
                <a:off x="2905682" y="1782817"/>
                <a:ext cx="250438" cy="208549"/>
                <a:chOff x="2905682" y="1782817"/>
                <a:chExt cx="250438" cy="208549"/>
              </a:xfrm>
            </p:grpSpPr>
            <p:cxnSp>
              <p:nvCxnSpPr>
                <p:cNvPr id="9198" name="Google Shape;9198;p7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99" name="Google Shape;9199;p7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77"/>
              <p:cNvGrpSpPr/>
              <p:nvPr/>
            </p:nvGrpSpPr>
            <p:grpSpPr>
              <a:xfrm>
                <a:off x="2700693" y="1746937"/>
                <a:ext cx="449967" cy="72374"/>
                <a:chOff x="2700693" y="1746937"/>
                <a:chExt cx="449967" cy="72374"/>
              </a:xfrm>
            </p:grpSpPr>
            <p:cxnSp>
              <p:nvCxnSpPr>
                <p:cNvPr id="9201" name="Google Shape;9201;p7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02" name="Google Shape;9202;p7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3" name="Google Shape;9203;p77"/>
            <p:cNvGrpSpPr/>
            <p:nvPr/>
          </p:nvGrpSpPr>
          <p:grpSpPr>
            <a:xfrm>
              <a:off x="2029517" y="1732295"/>
              <a:ext cx="1149068" cy="643432"/>
              <a:chOff x="2029517" y="1732295"/>
              <a:chExt cx="1149068" cy="643432"/>
            </a:xfrm>
          </p:grpSpPr>
          <p:grpSp>
            <p:nvGrpSpPr>
              <p:cNvPr id="9204" name="Google Shape;9204;p77"/>
              <p:cNvGrpSpPr/>
              <p:nvPr/>
            </p:nvGrpSpPr>
            <p:grpSpPr>
              <a:xfrm>
                <a:off x="2703618" y="2103152"/>
                <a:ext cx="474966" cy="260017"/>
                <a:chOff x="2703618" y="2103152"/>
                <a:chExt cx="474966" cy="260017"/>
              </a:xfrm>
            </p:grpSpPr>
            <p:grpSp>
              <p:nvGrpSpPr>
                <p:cNvPr id="9205" name="Google Shape;9205;p77"/>
                <p:cNvGrpSpPr/>
                <p:nvPr/>
              </p:nvGrpSpPr>
              <p:grpSpPr>
                <a:xfrm>
                  <a:off x="2703618" y="2290640"/>
                  <a:ext cx="450291" cy="72529"/>
                  <a:chOff x="2703618" y="2290640"/>
                  <a:chExt cx="450291" cy="72529"/>
                </a:xfrm>
              </p:grpSpPr>
              <p:cxnSp>
                <p:nvCxnSpPr>
                  <p:cNvPr id="9206" name="Google Shape;9206;p7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07" name="Google Shape;9207;p7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77"/>
                <p:cNvGrpSpPr/>
                <p:nvPr/>
              </p:nvGrpSpPr>
              <p:grpSpPr>
                <a:xfrm>
                  <a:off x="2908607" y="2103152"/>
                  <a:ext cx="269977" cy="223538"/>
                  <a:chOff x="2908607" y="2103152"/>
                  <a:chExt cx="269977" cy="223538"/>
                </a:xfrm>
              </p:grpSpPr>
              <p:cxnSp>
                <p:nvCxnSpPr>
                  <p:cNvPr id="9209" name="Google Shape;9209;p7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10" name="Google Shape;9210;p7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1" name="Google Shape;9211;p77"/>
              <p:cNvGrpSpPr/>
              <p:nvPr/>
            </p:nvGrpSpPr>
            <p:grpSpPr>
              <a:xfrm>
                <a:off x="2029517" y="1732295"/>
                <a:ext cx="685827" cy="643432"/>
                <a:chOff x="2029517" y="1732295"/>
                <a:chExt cx="685827" cy="643432"/>
              </a:xfrm>
            </p:grpSpPr>
            <p:sp>
              <p:nvSpPr>
                <p:cNvPr id="9212" name="Google Shape;9212;p7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3" name="Google Shape;9213;p77"/>
                <p:cNvGrpSpPr/>
                <p:nvPr/>
              </p:nvGrpSpPr>
              <p:grpSpPr>
                <a:xfrm>
                  <a:off x="2158948" y="1732295"/>
                  <a:ext cx="556396" cy="333108"/>
                  <a:chOff x="2158948" y="1732295"/>
                  <a:chExt cx="556396" cy="333108"/>
                </a:xfrm>
              </p:grpSpPr>
              <p:cxnSp>
                <p:nvCxnSpPr>
                  <p:cNvPr id="9214" name="Google Shape;9214;p7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15" name="Google Shape;9215;p7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77"/>
                <p:cNvGrpSpPr/>
                <p:nvPr/>
              </p:nvGrpSpPr>
              <p:grpSpPr>
                <a:xfrm>
                  <a:off x="2159908" y="2065057"/>
                  <a:ext cx="550884" cy="310670"/>
                  <a:chOff x="2159908" y="2065057"/>
                  <a:chExt cx="550884" cy="310670"/>
                </a:xfrm>
              </p:grpSpPr>
              <p:cxnSp>
                <p:nvCxnSpPr>
                  <p:cNvPr id="9217" name="Google Shape;9217;p7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18" name="Google Shape;9218;p7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219" name="Google Shape;9219;p77"/>
          <p:cNvGrpSpPr/>
          <p:nvPr/>
        </p:nvGrpSpPr>
        <p:grpSpPr>
          <a:xfrm>
            <a:off x="732462" y="1766083"/>
            <a:ext cx="962651" cy="810058"/>
            <a:chOff x="844912" y="1681380"/>
            <a:chExt cx="935611" cy="787305"/>
          </a:xfrm>
        </p:grpSpPr>
        <p:grpSp>
          <p:nvGrpSpPr>
            <p:cNvPr id="9220" name="Google Shape;9220;p77"/>
            <p:cNvGrpSpPr/>
            <p:nvPr/>
          </p:nvGrpSpPr>
          <p:grpSpPr>
            <a:xfrm>
              <a:off x="844912" y="1819635"/>
              <a:ext cx="329836" cy="510016"/>
              <a:chOff x="844912" y="1819635"/>
              <a:chExt cx="329836" cy="510016"/>
            </a:xfrm>
          </p:grpSpPr>
          <p:sp>
            <p:nvSpPr>
              <p:cNvPr id="9221" name="Google Shape;9221;p7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77"/>
            <p:cNvGrpSpPr/>
            <p:nvPr/>
          </p:nvGrpSpPr>
          <p:grpSpPr>
            <a:xfrm>
              <a:off x="1284601" y="2158168"/>
              <a:ext cx="495923" cy="310517"/>
              <a:chOff x="1284601" y="2158168"/>
              <a:chExt cx="495923" cy="310517"/>
            </a:xfrm>
          </p:grpSpPr>
          <p:sp>
            <p:nvSpPr>
              <p:cNvPr id="9228" name="Google Shape;9228;p7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1507666" y="2158168"/>
                <a:ext cx="272858" cy="310517"/>
                <a:chOff x="1507666" y="2158168"/>
                <a:chExt cx="272858" cy="310517"/>
              </a:xfrm>
            </p:grpSpPr>
            <p:grpSp>
              <p:nvGrpSpPr>
                <p:cNvPr id="9230" name="Google Shape;9230;p77"/>
                <p:cNvGrpSpPr/>
                <p:nvPr/>
              </p:nvGrpSpPr>
              <p:grpSpPr>
                <a:xfrm>
                  <a:off x="1507666" y="2176104"/>
                  <a:ext cx="166395" cy="273149"/>
                  <a:chOff x="1507666" y="2176104"/>
                  <a:chExt cx="166395" cy="273149"/>
                </a:xfrm>
              </p:grpSpPr>
              <p:sp>
                <p:nvSpPr>
                  <p:cNvPr id="9231" name="Google Shape;9231;p7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8" name="Google Shape;9238;p7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0" name="Google Shape;9240;p77"/>
            <p:cNvGrpSpPr/>
            <p:nvPr/>
          </p:nvGrpSpPr>
          <p:grpSpPr>
            <a:xfrm>
              <a:off x="1284601" y="1681380"/>
              <a:ext cx="495923" cy="310517"/>
              <a:chOff x="1284601" y="1681380"/>
              <a:chExt cx="495923" cy="310517"/>
            </a:xfrm>
          </p:grpSpPr>
          <p:sp>
            <p:nvSpPr>
              <p:cNvPr id="9241" name="Google Shape;9241;p7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2" name="Google Shape;9242;p77"/>
              <p:cNvGrpSpPr/>
              <p:nvPr/>
            </p:nvGrpSpPr>
            <p:grpSpPr>
              <a:xfrm>
                <a:off x="1507666" y="1681380"/>
                <a:ext cx="272858" cy="310517"/>
                <a:chOff x="1507666" y="1681380"/>
                <a:chExt cx="272858" cy="310517"/>
              </a:xfrm>
            </p:grpSpPr>
            <p:grpSp>
              <p:nvGrpSpPr>
                <p:cNvPr id="9243" name="Google Shape;9243;p77"/>
                <p:cNvGrpSpPr/>
                <p:nvPr/>
              </p:nvGrpSpPr>
              <p:grpSpPr>
                <a:xfrm>
                  <a:off x="1507666" y="1700120"/>
                  <a:ext cx="166395" cy="272984"/>
                  <a:chOff x="1507666" y="1700120"/>
                  <a:chExt cx="166395" cy="272984"/>
                </a:xfrm>
              </p:grpSpPr>
              <p:sp>
                <p:nvSpPr>
                  <p:cNvPr id="9244" name="Google Shape;9244;p7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1" name="Google Shape;9251;p7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53" name="Google Shape;9253;p77"/>
          <p:cNvGrpSpPr/>
          <p:nvPr/>
        </p:nvGrpSpPr>
        <p:grpSpPr>
          <a:xfrm>
            <a:off x="6841403" y="2533512"/>
            <a:ext cx="1622269" cy="552443"/>
            <a:chOff x="6894650" y="2574740"/>
            <a:chExt cx="1445100" cy="492111"/>
          </a:xfrm>
        </p:grpSpPr>
        <p:sp>
          <p:nvSpPr>
            <p:cNvPr id="9254" name="Google Shape;9254;p7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9" name="Google Shape;9259;p7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260" name="Google Shape;9260;p77"/>
          <p:cNvGrpSpPr/>
          <p:nvPr/>
        </p:nvGrpSpPr>
        <p:grpSpPr>
          <a:xfrm>
            <a:off x="6860946" y="3907768"/>
            <a:ext cx="1583206" cy="475705"/>
            <a:chOff x="6953919" y="3907920"/>
            <a:chExt cx="1377300" cy="475705"/>
          </a:xfrm>
        </p:grpSpPr>
        <p:cxnSp>
          <p:nvCxnSpPr>
            <p:cNvPr id="9261" name="Google Shape;9261;p7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262" name="Google Shape;9262;p7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263" name="Google Shape;9263;p7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264" name="Google Shape;9264;p7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265" name="Google Shape;9265;p7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266" name="Google Shape;9266;p77"/>
          <p:cNvGrpSpPr/>
          <p:nvPr/>
        </p:nvGrpSpPr>
        <p:grpSpPr>
          <a:xfrm>
            <a:off x="2364534" y="2668913"/>
            <a:ext cx="836286" cy="824529"/>
            <a:chOff x="2389399" y="2595741"/>
            <a:chExt cx="812796" cy="801369"/>
          </a:xfrm>
        </p:grpSpPr>
        <p:grpSp>
          <p:nvGrpSpPr>
            <p:cNvPr id="9267" name="Google Shape;9267;p77"/>
            <p:cNvGrpSpPr/>
            <p:nvPr/>
          </p:nvGrpSpPr>
          <p:grpSpPr>
            <a:xfrm>
              <a:off x="2492145" y="2881565"/>
              <a:ext cx="607300" cy="229751"/>
              <a:chOff x="2492145" y="2881565"/>
              <a:chExt cx="607300" cy="229751"/>
            </a:xfrm>
          </p:grpSpPr>
          <p:sp>
            <p:nvSpPr>
              <p:cNvPr id="9268" name="Google Shape;9268;p7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77"/>
            <p:cNvGrpSpPr/>
            <p:nvPr/>
          </p:nvGrpSpPr>
          <p:grpSpPr>
            <a:xfrm>
              <a:off x="2389399" y="2595741"/>
              <a:ext cx="812796" cy="296825"/>
              <a:chOff x="2389399" y="2595741"/>
              <a:chExt cx="812796" cy="296825"/>
            </a:xfrm>
          </p:grpSpPr>
          <p:grpSp>
            <p:nvGrpSpPr>
              <p:cNvPr id="9272" name="Google Shape;9272;p77"/>
              <p:cNvGrpSpPr/>
              <p:nvPr/>
            </p:nvGrpSpPr>
            <p:grpSpPr>
              <a:xfrm>
                <a:off x="2389399" y="2595741"/>
                <a:ext cx="363638" cy="296825"/>
                <a:chOff x="2389399" y="2595741"/>
                <a:chExt cx="363638" cy="296825"/>
              </a:xfrm>
            </p:grpSpPr>
            <p:grpSp>
              <p:nvGrpSpPr>
                <p:cNvPr id="9273" name="Google Shape;9273;p77"/>
                <p:cNvGrpSpPr/>
                <p:nvPr/>
              </p:nvGrpSpPr>
              <p:grpSpPr>
                <a:xfrm>
                  <a:off x="2493852" y="2794333"/>
                  <a:ext cx="259185" cy="98232"/>
                  <a:chOff x="2493852" y="2794333"/>
                  <a:chExt cx="259185" cy="98232"/>
                </a:xfrm>
              </p:grpSpPr>
              <p:sp>
                <p:nvSpPr>
                  <p:cNvPr id="9274" name="Google Shape;9274;p7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7" name="Google Shape;9277;p77"/>
                <p:cNvGrpSpPr/>
                <p:nvPr/>
              </p:nvGrpSpPr>
              <p:grpSpPr>
                <a:xfrm>
                  <a:off x="2389399" y="2595741"/>
                  <a:ext cx="224343" cy="182054"/>
                  <a:chOff x="2389399" y="2595741"/>
                  <a:chExt cx="224343" cy="182054"/>
                </a:xfrm>
              </p:grpSpPr>
              <p:sp>
                <p:nvSpPr>
                  <p:cNvPr id="9278" name="Google Shape;9278;p7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0" name="Google Shape;9280;p77"/>
              <p:cNvGrpSpPr/>
              <p:nvPr/>
            </p:nvGrpSpPr>
            <p:grpSpPr>
              <a:xfrm>
                <a:off x="2683630" y="2595741"/>
                <a:ext cx="224334" cy="296825"/>
                <a:chOff x="2683630" y="2595741"/>
                <a:chExt cx="224334" cy="296825"/>
              </a:xfrm>
            </p:grpSpPr>
            <p:grpSp>
              <p:nvGrpSpPr>
                <p:cNvPr id="9281" name="Google Shape;9281;p77"/>
                <p:cNvGrpSpPr/>
                <p:nvPr/>
              </p:nvGrpSpPr>
              <p:grpSpPr>
                <a:xfrm>
                  <a:off x="2788083" y="2794333"/>
                  <a:ext cx="15356" cy="98232"/>
                  <a:chOff x="2788083" y="2794333"/>
                  <a:chExt cx="15356" cy="98232"/>
                </a:xfrm>
              </p:grpSpPr>
              <p:sp>
                <p:nvSpPr>
                  <p:cNvPr id="9282" name="Google Shape;9282;p7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77"/>
                <p:cNvGrpSpPr/>
                <p:nvPr/>
              </p:nvGrpSpPr>
              <p:grpSpPr>
                <a:xfrm>
                  <a:off x="2683630" y="2595741"/>
                  <a:ext cx="224334" cy="182054"/>
                  <a:chOff x="2683630" y="2595741"/>
                  <a:chExt cx="224334" cy="182054"/>
                </a:xfrm>
              </p:grpSpPr>
              <p:sp>
                <p:nvSpPr>
                  <p:cNvPr id="9286" name="Google Shape;9286;p7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8" name="Google Shape;9288;p77"/>
              <p:cNvGrpSpPr/>
              <p:nvPr/>
            </p:nvGrpSpPr>
            <p:grpSpPr>
              <a:xfrm>
                <a:off x="2838475" y="2595741"/>
                <a:ext cx="363719" cy="296825"/>
                <a:chOff x="2838475" y="2595741"/>
                <a:chExt cx="363719" cy="296825"/>
              </a:xfrm>
            </p:grpSpPr>
            <p:grpSp>
              <p:nvGrpSpPr>
                <p:cNvPr id="9289" name="Google Shape;9289;p77"/>
                <p:cNvGrpSpPr/>
                <p:nvPr/>
              </p:nvGrpSpPr>
              <p:grpSpPr>
                <a:xfrm>
                  <a:off x="2838475" y="2794333"/>
                  <a:ext cx="259185" cy="98232"/>
                  <a:chOff x="2838475" y="2794333"/>
                  <a:chExt cx="259185" cy="98232"/>
                </a:xfrm>
              </p:grpSpPr>
              <p:sp>
                <p:nvSpPr>
                  <p:cNvPr id="9290" name="Google Shape;9290;p7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7"/>
                <p:cNvGrpSpPr/>
                <p:nvPr/>
              </p:nvGrpSpPr>
              <p:grpSpPr>
                <a:xfrm>
                  <a:off x="2977852" y="2595741"/>
                  <a:ext cx="224343" cy="182054"/>
                  <a:chOff x="2977852" y="2595741"/>
                  <a:chExt cx="224343" cy="182054"/>
                </a:xfrm>
              </p:grpSpPr>
              <p:sp>
                <p:nvSpPr>
                  <p:cNvPr id="9294" name="Google Shape;9294;p7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96" name="Google Shape;9296;p77"/>
            <p:cNvGrpSpPr/>
            <p:nvPr/>
          </p:nvGrpSpPr>
          <p:grpSpPr>
            <a:xfrm>
              <a:off x="2389399" y="3100241"/>
              <a:ext cx="812796" cy="296869"/>
              <a:chOff x="2389399" y="3100241"/>
              <a:chExt cx="812796" cy="296869"/>
            </a:xfrm>
          </p:grpSpPr>
          <p:grpSp>
            <p:nvGrpSpPr>
              <p:cNvPr id="9297" name="Google Shape;9297;p77"/>
              <p:cNvGrpSpPr/>
              <p:nvPr/>
            </p:nvGrpSpPr>
            <p:grpSpPr>
              <a:xfrm>
                <a:off x="2683630" y="3100241"/>
                <a:ext cx="224334" cy="296869"/>
                <a:chOff x="2683630" y="3100241"/>
                <a:chExt cx="224334" cy="296869"/>
              </a:xfrm>
            </p:grpSpPr>
            <p:grpSp>
              <p:nvGrpSpPr>
                <p:cNvPr id="9298" name="Google Shape;9298;p77"/>
                <p:cNvGrpSpPr/>
                <p:nvPr/>
              </p:nvGrpSpPr>
              <p:grpSpPr>
                <a:xfrm>
                  <a:off x="2788083" y="3100241"/>
                  <a:ext cx="15356" cy="98237"/>
                  <a:chOff x="2788083" y="3100241"/>
                  <a:chExt cx="15356" cy="98237"/>
                </a:xfrm>
              </p:grpSpPr>
              <p:sp>
                <p:nvSpPr>
                  <p:cNvPr id="9299" name="Google Shape;9299;p7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77"/>
                <p:cNvGrpSpPr/>
                <p:nvPr/>
              </p:nvGrpSpPr>
              <p:grpSpPr>
                <a:xfrm>
                  <a:off x="2683630" y="3215065"/>
                  <a:ext cx="224334" cy="182045"/>
                  <a:chOff x="2683630" y="3215065"/>
                  <a:chExt cx="224334" cy="182045"/>
                </a:xfrm>
              </p:grpSpPr>
              <p:sp>
                <p:nvSpPr>
                  <p:cNvPr id="9303" name="Google Shape;9303;p7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5" name="Google Shape;9305;p77"/>
              <p:cNvGrpSpPr/>
              <p:nvPr/>
            </p:nvGrpSpPr>
            <p:grpSpPr>
              <a:xfrm>
                <a:off x="2389399" y="3100241"/>
                <a:ext cx="363638" cy="296869"/>
                <a:chOff x="2389399" y="3100241"/>
                <a:chExt cx="363638" cy="296869"/>
              </a:xfrm>
            </p:grpSpPr>
            <p:grpSp>
              <p:nvGrpSpPr>
                <p:cNvPr id="9306" name="Google Shape;9306;p77"/>
                <p:cNvGrpSpPr/>
                <p:nvPr/>
              </p:nvGrpSpPr>
              <p:grpSpPr>
                <a:xfrm>
                  <a:off x="2493852" y="3100241"/>
                  <a:ext cx="259185" cy="98237"/>
                  <a:chOff x="2493852" y="3100241"/>
                  <a:chExt cx="259185" cy="98237"/>
                </a:xfrm>
              </p:grpSpPr>
              <p:sp>
                <p:nvSpPr>
                  <p:cNvPr id="9307" name="Google Shape;9307;p7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77"/>
                <p:cNvGrpSpPr/>
                <p:nvPr/>
              </p:nvGrpSpPr>
              <p:grpSpPr>
                <a:xfrm>
                  <a:off x="2389399" y="3215065"/>
                  <a:ext cx="224343" cy="182045"/>
                  <a:chOff x="2389399" y="3215065"/>
                  <a:chExt cx="224343" cy="182045"/>
                </a:xfrm>
              </p:grpSpPr>
              <p:sp>
                <p:nvSpPr>
                  <p:cNvPr id="9311" name="Google Shape;9311;p7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3" name="Google Shape;9313;p77"/>
              <p:cNvGrpSpPr/>
              <p:nvPr/>
            </p:nvGrpSpPr>
            <p:grpSpPr>
              <a:xfrm>
                <a:off x="2838475" y="3100241"/>
                <a:ext cx="363719" cy="296869"/>
                <a:chOff x="2838475" y="3100241"/>
                <a:chExt cx="363719" cy="296869"/>
              </a:xfrm>
            </p:grpSpPr>
            <p:grpSp>
              <p:nvGrpSpPr>
                <p:cNvPr id="9314" name="Google Shape;9314;p77"/>
                <p:cNvGrpSpPr/>
                <p:nvPr/>
              </p:nvGrpSpPr>
              <p:grpSpPr>
                <a:xfrm>
                  <a:off x="2838475" y="3100241"/>
                  <a:ext cx="259185" cy="98237"/>
                  <a:chOff x="2838475" y="3100241"/>
                  <a:chExt cx="259185" cy="98237"/>
                </a:xfrm>
              </p:grpSpPr>
              <p:sp>
                <p:nvSpPr>
                  <p:cNvPr id="9315" name="Google Shape;9315;p7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77"/>
                <p:cNvGrpSpPr/>
                <p:nvPr/>
              </p:nvGrpSpPr>
              <p:grpSpPr>
                <a:xfrm>
                  <a:off x="2977852" y="3215065"/>
                  <a:ext cx="224343" cy="182045"/>
                  <a:chOff x="2977852" y="3215065"/>
                  <a:chExt cx="224343" cy="182045"/>
                </a:xfrm>
              </p:grpSpPr>
              <p:sp>
                <p:nvSpPr>
                  <p:cNvPr id="9319" name="Google Shape;9319;p7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324"/>
        <p:cNvGrpSpPr/>
        <p:nvPr/>
      </p:nvGrpSpPr>
      <p:grpSpPr>
        <a:xfrm>
          <a:off x="0" y="0"/>
          <a:ext cx="0" cy="0"/>
          <a:chOff x="0" y="0"/>
          <a:chExt cx="0" cy="0"/>
        </a:xfrm>
      </p:grpSpPr>
      <p:grpSp>
        <p:nvGrpSpPr>
          <p:cNvPr id="9325" name="Google Shape;9325;p78"/>
          <p:cNvGrpSpPr/>
          <p:nvPr/>
        </p:nvGrpSpPr>
        <p:grpSpPr>
          <a:xfrm>
            <a:off x="718875" y="3363288"/>
            <a:ext cx="2390414" cy="1024800"/>
            <a:chOff x="728925" y="3296613"/>
            <a:chExt cx="2390414" cy="1024800"/>
          </a:xfrm>
        </p:grpSpPr>
        <p:grpSp>
          <p:nvGrpSpPr>
            <p:cNvPr id="9326" name="Google Shape;9326;p78"/>
            <p:cNvGrpSpPr/>
            <p:nvPr/>
          </p:nvGrpSpPr>
          <p:grpSpPr>
            <a:xfrm>
              <a:off x="728925" y="3619800"/>
              <a:ext cx="2390414" cy="500893"/>
              <a:chOff x="728925" y="3619800"/>
              <a:chExt cx="2390414" cy="500893"/>
            </a:xfrm>
          </p:grpSpPr>
          <p:sp>
            <p:nvSpPr>
              <p:cNvPr id="9327" name="Google Shape;9327;p7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28" name="Google Shape;9328;p7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29" name="Google Shape;9329;p78"/>
            <p:cNvGrpSpPr/>
            <p:nvPr/>
          </p:nvGrpSpPr>
          <p:grpSpPr>
            <a:xfrm>
              <a:off x="1348050" y="3296613"/>
              <a:ext cx="1706152" cy="1024800"/>
              <a:chOff x="1348050" y="3296613"/>
              <a:chExt cx="1706152" cy="1024800"/>
            </a:xfrm>
          </p:grpSpPr>
          <p:sp>
            <p:nvSpPr>
              <p:cNvPr id="9330" name="Google Shape;9330;p7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31" name="Google Shape;9331;p7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32" name="Google Shape;9332;p7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33" name="Google Shape;9333;p7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34" name="Google Shape;9334;p7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35" name="Google Shape;9335;p78"/>
            <p:cNvGrpSpPr/>
            <p:nvPr/>
          </p:nvGrpSpPr>
          <p:grpSpPr>
            <a:xfrm>
              <a:off x="1455707" y="3654858"/>
              <a:ext cx="1491150" cy="417657"/>
              <a:chOff x="1455707" y="3654858"/>
              <a:chExt cx="1491150" cy="417657"/>
            </a:xfrm>
          </p:grpSpPr>
          <p:sp>
            <p:nvSpPr>
              <p:cNvPr id="9336" name="Google Shape;9336;p7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356" name="Google Shape;9356;p78"/>
          <p:cNvGraphicFramePr/>
          <p:nvPr/>
        </p:nvGraphicFramePr>
        <p:xfrm>
          <a:off x="5954575" y="2361200"/>
          <a:ext cx="2504100" cy="868600"/>
        </p:xfrm>
        <a:graphic>
          <a:graphicData uri="http://schemas.openxmlformats.org/drawingml/2006/table">
            <a:tbl>
              <a:tblPr>
                <a:noFill/>
                <a:tableStyleId>{3FB4A7B8-761B-4625-BE8B-1FFA0014C332}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357" name="Google Shape;9357;p78"/>
          <p:cNvGrpSpPr/>
          <p:nvPr/>
        </p:nvGrpSpPr>
        <p:grpSpPr>
          <a:xfrm>
            <a:off x="727251" y="1188964"/>
            <a:ext cx="2396505" cy="976502"/>
            <a:chOff x="749309" y="1112739"/>
            <a:chExt cx="2371603" cy="976502"/>
          </a:xfrm>
        </p:grpSpPr>
        <p:grpSp>
          <p:nvGrpSpPr>
            <p:cNvPr id="9358" name="Google Shape;9358;p78"/>
            <p:cNvGrpSpPr/>
            <p:nvPr/>
          </p:nvGrpSpPr>
          <p:grpSpPr>
            <a:xfrm>
              <a:off x="1092126" y="1112739"/>
              <a:ext cx="2028786" cy="975464"/>
              <a:chOff x="1092126" y="1112739"/>
              <a:chExt cx="2028786" cy="975464"/>
            </a:xfrm>
          </p:grpSpPr>
          <p:sp>
            <p:nvSpPr>
              <p:cNvPr id="9359" name="Google Shape;9359;p7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78"/>
            <p:cNvGrpSpPr/>
            <p:nvPr/>
          </p:nvGrpSpPr>
          <p:grpSpPr>
            <a:xfrm>
              <a:off x="749309" y="1112739"/>
              <a:ext cx="314700" cy="975464"/>
              <a:chOff x="749309" y="1112739"/>
              <a:chExt cx="314700" cy="975464"/>
            </a:xfrm>
          </p:grpSpPr>
          <p:sp>
            <p:nvSpPr>
              <p:cNvPr id="9384" name="Google Shape;9384;p7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8" name="Google Shape;9388;p7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392" name="Google Shape;9392;p78"/>
          <p:cNvGraphicFramePr/>
          <p:nvPr/>
        </p:nvGraphicFramePr>
        <p:xfrm>
          <a:off x="5954600" y="1188950"/>
          <a:ext cx="2504100" cy="976500"/>
        </p:xfrm>
        <a:graphic>
          <a:graphicData uri="http://schemas.openxmlformats.org/drawingml/2006/table">
            <a:tbl>
              <a:tblPr>
                <a:noFill/>
                <a:tableStyleId>{3FB4A7B8-761B-4625-BE8B-1FFA0014C332}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393" name="Google Shape;9393;p78"/>
          <p:cNvGraphicFramePr/>
          <p:nvPr/>
        </p:nvGraphicFramePr>
        <p:xfrm>
          <a:off x="3375463" y="2361200"/>
          <a:ext cx="2363400" cy="868575"/>
        </p:xfrm>
        <a:graphic>
          <a:graphicData uri="http://schemas.openxmlformats.org/drawingml/2006/table">
            <a:tbl>
              <a:tblPr>
                <a:noFill/>
                <a:tableStyleId>{3FB4A7B8-761B-4625-BE8B-1FFA0014C332}</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394" name="Google Shape;9394;p78"/>
          <p:cNvGrpSpPr/>
          <p:nvPr/>
        </p:nvGrpSpPr>
        <p:grpSpPr>
          <a:xfrm>
            <a:off x="3377449" y="3352160"/>
            <a:ext cx="2363377" cy="1047062"/>
            <a:chOff x="3358399" y="3285485"/>
            <a:chExt cx="2363377" cy="1047062"/>
          </a:xfrm>
        </p:grpSpPr>
        <p:grpSp>
          <p:nvGrpSpPr>
            <p:cNvPr id="9395" name="Google Shape;9395;p78"/>
            <p:cNvGrpSpPr/>
            <p:nvPr/>
          </p:nvGrpSpPr>
          <p:grpSpPr>
            <a:xfrm>
              <a:off x="3358412" y="3285485"/>
              <a:ext cx="2363244" cy="139500"/>
              <a:chOff x="3358412" y="3285485"/>
              <a:chExt cx="2363244" cy="139500"/>
            </a:xfrm>
          </p:grpSpPr>
          <p:sp>
            <p:nvSpPr>
              <p:cNvPr id="9396" name="Google Shape;9396;p7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78"/>
            <p:cNvGrpSpPr/>
            <p:nvPr/>
          </p:nvGrpSpPr>
          <p:grpSpPr>
            <a:xfrm>
              <a:off x="3358412" y="3466996"/>
              <a:ext cx="2363244" cy="139500"/>
              <a:chOff x="3358412" y="3466996"/>
              <a:chExt cx="2363244" cy="139500"/>
            </a:xfrm>
          </p:grpSpPr>
          <p:sp>
            <p:nvSpPr>
              <p:cNvPr id="9402" name="Google Shape;9402;p7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78"/>
            <p:cNvGrpSpPr/>
            <p:nvPr/>
          </p:nvGrpSpPr>
          <p:grpSpPr>
            <a:xfrm>
              <a:off x="3358412" y="3648507"/>
              <a:ext cx="2363244" cy="139500"/>
              <a:chOff x="3358412" y="3648507"/>
              <a:chExt cx="2363244" cy="139500"/>
            </a:xfrm>
          </p:grpSpPr>
          <p:sp>
            <p:nvSpPr>
              <p:cNvPr id="9408" name="Google Shape;9408;p7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78"/>
            <p:cNvGrpSpPr/>
            <p:nvPr/>
          </p:nvGrpSpPr>
          <p:grpSpPr>
            <a:xfrm>
              <a:off x="3358412" y="3830018"/>
              <a:ext cx="2363244" cy="139500"/>
              <a:chOff x="3358412" y="3830018"/>
              <a:chExt cx="2363244" cy="139500"/>
            </a:xfrm>
          </p:grpSpPr>
          <p:sp>
            <p:nvSpPr>
              <p:cNvPr id="9414" name="Google Shape;9414;p7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78"/>
            <p:cNvGrpSpPr/>
            <p:nvPr/>
          </p:nvGrpSpPr>
          <p:grpSpPr>
            <a:xfrm>
              <a:off x="3358399" y="4011514"/>
              <a:ext cx="2363377" cy="139537"/>
              <a:chOff x="3294800" y="4134603"/>
              <a:chExt cx="2638876" cy="152400"/>
            </a:xfrm>
          </p:grpSpPr>
          <p:sp>
            <p:nvSpPr>
              <p:cNvPr id="9420" name="Google Shape;9420;p7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78"/>
            <p:cNvGrpSpPr/>
            <p:nvPr/>
          </p:nvGrpSpPr>
          <p:grpSpPr>
            <a:xfrm>
              <a:off x="3358399" y="4193010"/>
              <a:ext cx="2363377" cy="139537"/>
              <a:chOff x="3294800" y="4134603"/>
              <a:chExt cx="2638876" cy="152400"/>
            </a:xfrm>
          </p:grpSpPr>
          <p:sp>
            <p:nvSpPr>
              <p:cNvPr id="9426" name="Google Shape;9426;p7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431" name="Google Shape;9431;p78"/>
          <p:cNvGraphicFramePr/>
          <p:nvPr/>
        </p:nvGraphicFramePr>
        <p:xfrm>
          <a:off x="728250" y="2361200"/>
          <a:ext cx="2369800" cy="889350"/>
        </p:xfrm>
        <a:graphic>
          <a:graphicData uri="http://schemas.openxmlformats.org/drawingml/2006/table">
            <a:tbl>
              <a:tblPr>
                <a:noFill/>
                <a:tableStyleId>{3FB4A7B8-761B-4625-BE8B-1FFA0014C332}</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432" name="Google Shape;9432;p78"/>
          <p:cNvGrpSpPr/>
          <p:nvPr/>
        </p:nvGrpSpPr>
        <p:grpSpPr>
          <a:xfrm>
            <a:off x="4177919" y="2765014"/>
            <a:ext cx="1302095" cy="60959"/>
            <a:chOff x="3558802" y="4011427"/>
            <a:chExt cx="1866000" cy="111300"/>
          </a:xfrm>
        </p:grpSpPr>
        <p:sp>
          <p:nvSpPr>
            <p:cNvPr id="9433" name="Google Shape;9433;p7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8"/>
          <p:cNvGrpSpPr/>
          <p:nvPr/>
        </p:nvGrpSpPr>
        <p:grpSpPr>
          <a:xfrm>
            <a:off x="4723407" y="3047174"/>
            <a:ext cx="914340" cy="60959"/>
            <a:chOff x="3558802" y="4011427"/>
            <a:chExt cx="1866000" cy="111300"/>
          </a:xfrm>
        </p:grpSpPr>
        <p:sp>
          <p:nvSpPr>
            <p:cNvPr id="9436" name="Google Shape;9436;p7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78"/>
          <p:cNvGrpSpPr/>
          <p:nvPr/>
        </p:nvGrpSpPr>
        <p:grpSpPr>
          <a:xfrm>
            <a:off x="5926924" y="3381697"/>
            <a:ext cx="2519825" cy="1001454"/>
            <a:chOff x="1906114" y="789980"/>
            <a:chExt cx="1487676" cy="606868"/>
          </a:xfrm>
        </p:grpSpPr>
        <p:cxnSp>
          <p:nvCxnSpPr>
            <p:cNvPr id="9439" name="Google Shape;9439;p7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40" name="Google Shape;9440;p7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41" name="Google Shape;9441;p7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442" name="Google Shape;9442;p7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443" name="Google Shape;9443;p7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444" name="Google Shape;9444;p7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445" name="Google Shape;9445;p7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446" name="Google Shape;9446;p7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453" name="Google Shape;9453;p7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454" name="Google Shape;9454;p7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455" name="Google Shape;9455;p7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78"/>
          <p:cNvGrpSpPr/>
          <p:nvPr/>
        </p:nvGrpSpPr>
        <p:grpSpPr>
          <a:xfrm>
            <a:off x="3372612" y="1159008"/>
            <a:ext cx="2363393" cy="1005865"/>
            <a:chOff x="3292400" y="1193188"/>
            <a:chExt cx="2615240" cy="1131075"/>
          </a:xfrm>
        </p:grpSpPr>
        <p:sp>
          <p:nvSpPr>
            <p:cNvPr id="9457" name="Google Shape;9457;p7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58" name="Google Shape;9458;p7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59" name="Google Shape;9459;p7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460" name="Google Shape;9460;p7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461" name="Google Shape;9461;p7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462" name="Google Shape;9462;p7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463" name="Google Shape;9463;p7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464" name="Google Shape;9464;p7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465" name="Google Shape;9465;p7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466" name="Google Shape;9466;p7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467" name="Google Shape;9467;p7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468" name="Google Shape;9468;p7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469" name="Google Shape;9469;p7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470" name="Google Shape;9470;p7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471" name="Google Shape;9471;p78"/>
            <p:cNvGrpSpPr/>
            <p:nvPr/>
          </p:nvGrpSpPr>
          <p:grpSpPr>
            <a:xfrm>
              <a:off x="3748438" y="1378608"/>
              <a:ext cx="2159202" cy="903971"/>
              <a:chOff x="1683525" y="2179850"/>
              <a:chExt cx="4519050" cy="2134525"/>
            </a:xfrm>
          </p:grpSpPr>
          <p:sp>
            <p:nvSpPr>
              <p:cNvPr id="9472" name="Google Shape;9472;p7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73" name="Google Shape;9473;p7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74" name="Google Shape;9474;p7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75" name="Google Shape;9475;p7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76" name="Google Shape;9476;p7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77" name="Google Shape;9477;p7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78" name="Google Shape;9478;p7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79" name="Google Shape;9479;p7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80" name="Google Shape;9480;p7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81" name="Google Shape;9481;p7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82" name="Google Shape;9482;p7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83" name="Google Shape;9483;p7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487"/>
        <p:cNvGrpSpPr/>
        <p:nvPr/>
      </p:nvGrpSpPr>
      <p:grpSpPr>
        <a:xfrm>
          <a:off x="0" y="0"/>
          <a:ext cx="0" cy="0"/>
          <a:chOff x="0" y="0"/>
          <a:chExt cx="0" cy="0"/>
        </a:xfrm>
      </p:grpSpPr>
      <p:grpSp>
        <p:nvGrpSpPr>
          <p:cNvPr id="9488" name="Google Shape;9488;p79"/>
          <p:cNvGrpSpPr/>
          <p:nvPr/>
        </p:nvGrpSpPr>
        <p:grpSpPr>
          <a:xfrm>
            <a:off x="4814684" y="1191441"/>
            <a:ext cx="745431" cy="718863"/>
            <a:chOff x="4249973" y="1201875"/>
            <a:chExt cx="1958568" cy="1888762"/>
          </a:xfrm>
        </p:grpSpPr>
        <p:sp>
          <p:nvSpPr>
            <p:cNvPr id="9489" name="Google Shape;9489;p79"/>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0" name="Google Shape;9490;p79"/>
            <p:cNvGrpSpPr/>
            <p:nvPr/>
          </p:nvGrpSpPr>
          <p:grpSpPr>
            <a:xfrm>
              <a:off x="5853086" y="1789142"/>
              <a:ext cx="355454" cy="1048099"/>
              <a:chOff x="5576108" y="2016725"/>
              <a:chExt cx="565200" cy="1666560"/>
            </a:xfrm>
          </p:grpSpPr>
          <p:sp>
            <p:nvSpPr>
              <p:cNvPr id="9491" name="Google Shape;9491;p79"/>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92" name="Google Shape;9492;p7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79"/>
            <p:cNvGrpSpPr/>
            <p:nvPr/>
          </p:nvGrpSpPr>
          <p:grpSpPr>
            <a:xfrm>
              <a:off x="4869455" y="2691676"/>
              <a:ext cx="1013897" cy="398961"/>
              <a:chOff x="4012057" y="3451825"/>
              <a:chExt cx="1612175" cy="634379"/>
            </a:xfrm>
          </p:grpSpPr>
          <p:sp>
            <p:nvSpPr>
              <p:cNvPr id="9494" name="Google Shape;9494;p79"/>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95" name="Google Shape;9495;p7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79"/>
            <p:cNvGrpSpPr/>
            <p:nvPr/>
          </p:nvGrpSpPr>
          <p:grpSpPr>
            <a:xfrm>
              <a:off x="4276937" y="2155961"/>
              <a:ext cx="651965" cy="891358"/>
              <a:chOff x="3069908" y="2599997"/>
              <a:chExt cx="1036675" cy="1417328"/>
            </a:xfrm>
          </p:grpSpPr>
          <p:sp>
            <p:nvSpPr>
              <p:cNvPr id="9497" name="Google Shape;9497;p79"/>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98" name="Google Shape;9498;p7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79"/>
            <p:cNvGrpSpPr/>
            <p:nvPr/>
          </p:nvGrpSpPr>
          <p:grpSpPr>
            <a:xfrm>
              <a:off x="5054918" y="1201875"/>
              <a:ext cx="999548" cy="602711"/>
              <a:chOff x="4306958" y="1082925"/>
              <a:chExt cx="1589359" cy="958358"/>
            </a:xfrm>
          </p:grpSpPr>
          <p:sp>
            <p:nvSpPr>
              <p:cNvPr id="9500" name="Google Shape;9500;p79"/>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01" name="Google Shape;9501;p7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79"/>
            <p:cNvGrpSpPr/>
            <p:nvPr/>
          </p:nvGrpSpPr>
          <p:grpSpPr>
            <a:xfrm>
              <a:off x="4249973" y="1303451"/>
              <a:ext cx="799317" cy="841334"/>
              <a:chOff x="3027033" y="1244439"/>
              <a:chExt cx="1270977" cy="1337786"/>
            </a:xfrm>
          </p:grpSpPr>
          <p:sp>
            <p:nvSpPr>
              <p:cNvPr id="9503" name="Google Shape;9503;p79"/>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04" name="Google Shape;9504;p7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5" name="Google Shape;9505;p79"/>
          <p:cNvGrpSpPr/>
          <p:nvPr/>
        </p:nvGrpSpPr>
        <p:grpSpPr>
          <a:xfrm>
            <a:off x="731057" y="2069890"/>
            <a:ext cx="761767" cy="729896"/>
            <a:chOff x="2657744" y="2337745"/>
            <a:chExt cx="832987" cy="798137"/>
          </a:xfrm>
        </p:grpSpPr>
        <p:sp>
          <p:nvSpPr>
            <p:cNvPr id="9506" name="Google Shape;9506;p79"/>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9"/>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9"/>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79"/>
          <p:cNvGrpSpPr/>
          <p:nvPr/>
        </p:nvGrpSpPr>
        <p:grpSpPr>
          <a:xfrm>
            <a:off x="3242022" y="2073097"/>
            <a:ext cx="685569" cy="723586"/>
            <a:chOff x="3398134" y="2057755"/>
            <a:chExt cx="704087" cy="743130"/>
          </a:xfrm>
        </p:grpSpPr>
        <p:grpSp>
          <p:nvGrpSpPr>
            <p:cNvPr id="9513" name="Google Shape;9513;p79"/>
            <p:cNvGrpSpPr/>
            <p:nvPr/>
          </p:nvGrpSpPr>
          <p:grpSpPr>
            <a:xfrm>
              <a:off x="3398134" y="2290183"/>
              <a:ext cx="315300" cy="219900"/>
              <a:chOff x="3398134" y="2290183"/>
              <a:chExt cx="315300" cy="219900"/>
            </a:xfrm>
          </p:grpSpPr>
          <p:sp>
            <p:nvSpPr>
              <p:cNvPr id="9514" name="Google Shape;9514;p79"/>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15" name="Google Shape;9515;p79"/>
              <p:cNvCxnSpPr>
                <a:stCxn id="951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516" name="Google Shape;9516;p79"/>
            <p:cNvGrpSpPr/>
            <p:nvPr/>
          </p:nvGrpSpPr>
          <p:grpSpPr>
            <a:xfrm>
              <a:off x="3547823" y="2467358"/>
              <a:ext cx="219900" cy="333527"/>
              <a:chOff x="3547823" y="2467358"/>
              <a:chExt cx="219900" cy="333527"/>
            </a:xfrm>
          </p:grpSpPr>
          <p:sp>
            <p:nvSpPr>
              <p:cNvPr id="9517" name="Google Shape;9517;p79"/>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18" name="Google Shape;9518;p79"/>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519" name="Google Shape;9519;p79"/>
            <p:cNvGrpSpPr/>
            <p:nvPr/>
          </p:nvGrpSpPr>
          <p:grpSpPr>
            <a:xfrm>
              <a:off x="3734138" y="2467358"/>
              <a:ext cx="219900" cy="333527"/>
              <a:chOff x="3734138" y="2467358"/>
              <a:chExt cx="219900" cy="333527"/>
            </a:xfrm>
          </p:grpSpPr>
          <p:sp>
            <p:nvSpPr>
              <p:cNvPr id="9520" name="Google Shape;9520;p79"/>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21" name="Google Shape;9521;p79"/>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522" name="Google Shape;9522;p79"/>
            <p:cNvGrpSpPr/>
            <p:nvPr/>
          </p:nvGrpSpPr>
          <p:grpSpPr>
            <a:xfrm>
              <a:off x="3787560" y="2288011"/>
              <a:ext cx="314661" cy="219900"/>
              <a:chOff x="3787560" y="2288011"/>
              <a:chExt cx="314661" cy="219900"/>
            </a:xfrm>
          </p:grpSpPr>
          <p:sp>
            <p:nvSpPr>
              <p:cNvPr id="9523" name="Google Shape;9523;p79"/>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24" name="Google Shape;9524;p79"/>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525" name="Google Shape;9525;p79"/>
            <p:cNvGrpSpPr/>
            <p:nvPr/>
          </p:nvGrpSpPr>
          <p:grpSpPr>
            <a:xfrm>
              <a:off x="3637290" y="2057755"/>
              <a:ext cx="219900" cy="335499"/>
              <a:chOff x="3637290" y="2057755"/>
              <a:chExt cx="219900" cy="335499"/>
            </a:xfrm>
          </p:grpSpPr>
          <p:sp>
            <p:nvSpPr>
              <p:cNvPr id="9526" name="Google Shape;9526;p79"/>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527" name="Google Shape;9527;p79"/>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528" name="Google Shape;9528;p79"/>
          <p:cNvGrpSpPr/>
          <p:nvPr/>
        </p:nvGrpSpPr>
        <p:grpSpPr>
          <a:xfrm>
            <a:off x="4917244" y="2079792"/>
            <a:ext cx="710153" cy="710153"/>
            <a:chOff x="5007123" y="2079403"/>
            <a:chExt cx="687600" cy="687600"/>
          </a:xfrm>
        </p:grpSpPr>
        <p:sp>
          <p:nvSpPr>
            <p:cNvPr id="9529" name="Google Shape;9529;p79"/>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9"/>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9"/>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9"/>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79"/>
          <p:cNvGrpSpPr/>
          <p:nvPr/>
        </p:nvGrpSpPr>
        <p:grpSpPr>
          <a:xfrm>
            <a:off x="5726681" y="2074299"/>
            <a:ext cx="720998" cy="721183"/>
            <a:chOff x="5797446" y="2063053"/>
            <a:chExt cx="698100" cy="698280"/>
          </a:xfrm>
        </p:grpSpPr>
        <p:sp>
          <p:nvSpPr>
            <p:cNvPr id="9534" name="Google Shape;9534;p79"/>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9"/>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9"/>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9"/>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79"/>
          <p:cNvGrpSpPr/>
          <p:nvPr/>
        </p:nvGrpSpPr>
        <p:grpSpPr>
          <a:xfrm>
            <a:off x="8171828" y="3719904"/>
            <a:ext cx="280585" cy="673164"/>
            <a:chOff x="8075075" y="3754290"/>
            <a:chExt cx="255612" cy="613194"/>
          </a:xfrm>
        </p:grpSpPr>
        <p:grpSp>
          <p:nvGrpSpPr>
            <p:cNvPr id="9539" name="Google Shape;9539;p79"/>
            <p:cNvGrpSpPr/>
            <p:nvPr/>
          </p:nvGrpSpPr>
          <p:grpSpPr>
            <a:xfrm>
              <a:off x="8075075" y="3754290"/>
              <a:ext cx="255612" cy="613194"/>
              <a:chOff x="8075075" y="3754290"/>
              <a:chExt cx="255612" cy="613194"/>
            </a:xfrm>
          </p:grpSpPr>
          <p:sp>
            <p:nvSpPr>
              <p:cNvPr id="9540" name="Google Shape;9540;p79"/>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9"/>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2" name="Google Shape;9542;p79"/>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79"/>
          <p:cNvGrpSpPr/>
          <p:nvPr/>
        </p:nvGrpSpPr>
        <p:grpSpPr>
          <a:xfrm>
            <a:off x="5288887" y="3708700"/>
            <a:ext cx="470352" cy="683745"/>
            <a:chOff x="1697726" y="3244179"/>
            <a:chExt cx="788124" cy="1146069"/>
          </a:xfrm>
        </p:grpSpPr>
        <p:sp>
          <p:nvSpPr>
            <p:cNvPr id="9544" name="Google Shape;9544;p7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6" name="Google Shape;9546;p79"/>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7" name="Google Shape;9547;p79"/>
          <p:cNvGrpSpPr/>
          <p:nvPr/>
        </p:nvGrpSpPr>
        <p:grpSpPr>
          <a:xfrm>
            <a:off x="5910037" y="3719902"/>
            <a:ext cx="293891" cy="293845"/>
            <a:chOff x="6134814" y="3754290"/>
            <a:chExt cx="293891" cy="293845"/>
          </a:xfrm>
        </p:grpSpPr>
        <p:sp>
          <p:nvSpPr>
            <p:cNvPr id="9548" name="Google Shape;9548;p79"/>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9"/>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79"/>
          <p:cNvGrpSpPr/>
          <p:nvPr/>
        </p:nvGrpSpPr>
        <p:grpSpPr>
          <a:xfrm>
            <a:off x="5910037" y="4098574"/>
            <a:ext cx="293891" cy="293891"/>
            <a:chOff x="6134814" y="4086186"/>
            <a:chExt cx="293891" cy="293891"/>
          </a:xfrm>
        </p:grpSpPr>
        <p:sp>
          <p:nvSpPr>
            <p:cNvPr id="9551" name="Google Shape;9551;p79"/>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9"/>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3" name="Google Shape;9553;p79"/>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9"/>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5" name="Google Shape;9555;p79"/>
          <p:cNvGrpSpPr/>
          <p:nvPr/>
        </p:nvGrpSpPr>
        <p:grpSpPr>
          <a:xfrm>
            <a:off x="7835013" y="2927266"/>
            <a:ext cx="622883" cy="621944"/>
            <a:chOff x="1187048" y="238125"/>
            <a:chExt cx="5256397" cy="5248476"/>
          </a:xfrm>
        </p:grpSpPr>
        <p:sp>
          <p:nvSpPr>
            <p:cNvPr id="9556" name="Google Shape;9556;p7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9"/>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9"/>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9"/>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9"/>
          <p:cNvGrpSpPr/>
          <p:nvPr/>
        </p:nvGrpSpPr>
        <p:grpSpPr>
          <a:xfrm>
            <a:off x="2292118" y="2936875"/>
            <a:ext cx="1310987" cy="612407"/>
            <a:chOff x="238125" y="1188750"/>
            <a:chExt cx="7140450" cy="3335550"/>
          </a:xfrm>
        </p:grpSpPr>
        <p:sp>
          <p:nvSpPr>
            <p:cNvPr id="9561" name="Google Shape;9561;p7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79"/>
          <p:cNvGrpSpPr/>
          <p:nvPr/>
        </p:nvGrpSpPr>
        <p:grpSpPr>
          <a:xfrm>
            <a:off x="6617990" y="2927430"/>
            <a:ext cx="1110299" cy="621702"/>
            <a:chOff x="238125" y="1335475"/>
            <a:chExt cx="5418735" cy="3034175"/>
          </a:xfrm>
        </p:grpSpPr>
        <p:sp>
          <p:nvSpPr>
            <p:cNvPr id="9567" name="Google Shape;9567;p7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79"/>
          <p:cNvGrpSpPr/>
          <p:nvPr/>
        </p:nvGrpSpPr>
        <p:grpSpPr>
          <a:xfrm>
            <a:off x="5435649" y="2924327"/>
            <a:ext cx="1074451" cy="627181"/>
            <a:chOff x="5359127" y="2910889"/>
            <a:chExt cx="1097723" cy="640831"/>
          </a:xfrm>
        </p:grpSpPr>
        <p:grpSp>
          <p:nvGrpSpPr>
            <p:cNvPr id="9571" name="Google Shape;9571;p79"/>
            <p:cNvGrpSpPr/>
            <p:nvPr/>
          </p:nvGrpSpPr>
          <p:grpSpPr>
            <a:xfrm>
              <a:off x="5929791" y="3263088"/>
              <a:ext cx="527060" cy="287097"/>
              <a:chOff x="5929791" y="3263088"/>
              <a:chExt cx="527060" cy="287097"/>
            </a:xfrm>
          </p:grpSpPr>
          <p:sp>
            <p:nvSpPr>
              <p:cNvPr id="9572" name="Google Shape;9572;p79"/>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73" name="Google Shape;9573;p79"/>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74" name="Google Shape;9574;p79"/>
            <p:cNvGrpSpPr/>
            <p:nvPr/>
          </p:nvGrpSpPr>
          <p:grpSpPr>
            <a:xfrm>
              <a:off x="5359127" y="3263089"/>
              <a:ext cx="526428" cy="288631"/>
              <a:chOff x="5359127" y="3263089"/>
              <a:chExt cx="526428" cy="288631"/>
            </a:xfrm>
          </p:grpSpPr>
          <p:sp>
            <p:nvSpPr>
              <p:cNvPr id="9575" name="Google Shape;9575;p79"/>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76" name="Google Shape;9576;p79"/>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77" name="Google Shape;9577;p79"/>
            <p:cNvGrpSpPr/>
            <p:nvPr/>
          </p:nvGrpSpPr>
          <p:grpSpPr>
            <a:xfrm>
              <a:off x="5551525" y="2910889"/>
              <a:ext cx="520901" cy="610283"/>
              <a:chOff x="5551525" y="2910889"/>
              <a:chExt cx="520901" cy="610283"/>
            </a:xfrm>
          </p:grpSpPr>
          <p:sp>
            <p:nvSpPr>
              <p:cNvPr id="9578" name="Google Shape;9578;p79"/>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79" name="Google Shape;9579;p79"/>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80" name="Google Shape;9580;p79"/>
            <p:cNvGrpSpPr/>
            <p:nvPr/>
          </p:nvGrpSpPr>
          <p:grpSpPr>
            <a:xfrm>
              <a:off x="5743962" y="2919100"/>
              <a:ext cx="623674" cy="284502"/>
              <a:chOff x="5743962" y="2919100"/>
              <a:chExt cx="623674" cy="284502"/>
            </a:xfrm>
          </p:grpSpPr>
          <p:sp>
            <p:nvSpPr>
              <p:cNvPr id="9581" name="Google Shape;9581;p79"/>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82" name="Google Shape;9582;p79"/>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583" name="Google Shape;9583;p79"/>
          <p:cNvGrpSpPr/>
          <p:nvPr/>
        </p:nvGrpSpPr>
        <p:grpSpPr>
          <a:xfrm>
            <a:off x="7586863" y="2075038"/>
            <a:ext cx="874976" cy="719600"/>
            <a:chOff x="7608988" y="2093194"/>
            <a:chExt cx="817276" cy="672147"/>
          </a:xfrm>
        </p:grpSpPr>
        <p:cxnSp>
          <p:nvCxnSpPr>
            <p:cNvPr id="9584" name="Google Shape;9584;p79"/>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85" name="Google Shape;9585;p79"/>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86" name="Google Shape;9586;p79"/>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87" name="Google Shape;9587;p79"/>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88" name="Google Shape;9588;p79"/>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589" name="Google Shape;9589;p79"/>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590" name="Google Shape;9590;p79"/>
            <p:cNvGrpSpPr/>
            <p:nvPr/>
          </p:nvGrpSpPr>
          <p:grpSpPr>
            <a:xfrm>
              <a:off x="7721175" y="2093194"/>
              <a:ext cx="599587" cy="623846"/>
              <a:chOff x="7721175" y="2093194"/>
              <a:chExt cx="599587" cy="623846"/>
            </a:xfrm>
          </p:grpSpPr>
          <p:grpSp>
            <p:nvGrpSpPr>
              <p:cNvPr id="9591" name="Google Shape;9591;p79"/>
              <p:cNvGrpSpPr/>
              <p:nvPr/>
            </p:nvGrpSpPr>
            <p:grpSpPr>
              <a:xfrm>
                <a:off x="7721175" y="2093194"/>
                <a:ext cx="291605" cy="623846"/>
                <a:chOff x="9405575" y="2061418"/>
                <a:chExt cx="291605" cy="623846"/>
              </a:xfrm>
            </p:grpSpPr>
            <p:sp>
              <p:nvSpPr>
                <p:cNvPr id="9592" name="Google Shape;9592;p7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9"/>
              <p:cNvGrpSpPr/>
              <p:nvPr/>
            </p:nvGrpSpPr>
            <p:grpSpPr>
              <a:xfrm flipH="1">
                <a:off x="8029157" y="2093194"/>
                <a:ext cx="291605" cy="623846"/>
                <a:chOff x="9405575" y="2061418"/>
                <a:chExt cx="291605" cy="623846"/>
              </a:xfrm>
            </p:grpSpPr>
            <p:sp>
              <p:nvSpPr>
                <p:cNvPr id="9600" name="Google Shape;9600;p7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07" name="Google Shape;9607;p79"/>
          <p:cNvGrpSpPr/>
          <p:nvPr/>
        </p:nvGrpSpPr>
        <p:grpSpPr>
          <a:xfrm>
            <a:off x="4031299" y="1191441"/>
            <a:ext cx="712557" cy="785901"/>
            <a:chOff x="4206459" y="1191441"/>
            <a:chExt cx="712557" cy="785901"/>
          </a:xfrm>
        </p:grpSpPr>
        <p:sp>
          <p:nvSpPr>
            <p:cNvPr id="9608" name="Google Shape;9608;p79"/>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9"/>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9"/>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9"/>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9"/>
            <p:cNvGrpSpPr/>
            <p:nvPr/>
          </p:nvGrpSpPr>
          <p:grpSpPr>
            <a:xfrm>
              <a:off x="4644280" y="1290523"/>
              <a:ext cx="143716" cy="29463"/>
              <a:chOff x="4644280" y="1290523"/>
              <a:chExt cx="143716" cy="29463"/>
            </a:xfrm>
          </p:grpSpPr>
          <p:sp>
            <p:nvSpPr>
              <p:cNvPr id="9613" name="Google Shape;9613;p79"/>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9"/>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9"/>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9"/>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9"/>
            <p:cNvGrpSpPr/>
            <p:nvPr/>
          </p:nvGrpSpPr>
          <p:grpSpPr>
            <a:xfrm>
              <a:off x="4356567" y="1191441"/>
              <a:ext cx="143690" cy="29488"/>
              <a:chOff x="4356567" y="1191441"/>
              <a:chExt cx="143690" cy="29488"/>
            </a:xfrm>
          </p:grpSpPr>
          <p:sp>
            <p:nvSpPr>
              <p:cNvPr id="9618" name="Google Shape;9618;p79"/>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9"/>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9"/>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9"/>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79"/>
            <p:cNvGrpSpPr/>
            <p:nvPr/>
          </p:nvGrpSpPr>
          <p:grpSpPr>
            <a:xfrm>
              <a:off x="4339009" y="1863727"/>
              <a:ext cx="143703" cy="29476"/>
              <a:chOff x="4339009" y="1863727"/>
              <a:chExt cx="143703" cy="29476"/>
            </a:xfrm>
          </p:grpSpPr>
          <p:sp>
            <p:nvSpPr>
              <p:cNvPr id="9623" name="Google Shape;9623;p79"/>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9"/>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9"/>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9"/>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79"/>
            <p:cNvGrpSpPr/>
            <p:nvPr/>
          </p:nvGrpSpPr>
          <p:grpSpPr>
            <a:xfrm>
              <a:off x="4206459" y="1607315"/>
              <a:ext cx="29539" cy="142899"/>
              <a:chOff x="4206459" y="1607315"/>
              <a:chExt cx="29539" cy="142899"/>
            </a:xfrm>
          </p:grpSpPr>
          <p:sp>
            <p:nvSpPr>
              <p:cNvPr id="9628" name="Google Shape;9628;p79"/>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9"/>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9"/>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9"/>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2" name="Google Shape;9632;p79"/>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9"/>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9"/>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9"/>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6" name="Google Shape;9636;p79"/>
            <p:cNvGrpSpPr/>
            <p:nvPr/>
          </p:nvGrpSpPr>
          <p:grpSpPr>
            <a:xfrm>
              <a:off x="4889463" y="1423737"/>
              <a:ext cx="29552" cy="142899"/>
              <a:chOff x="4889463" y="1423737"/>
              <a:chExt cx="29552" cy="142899"/>
            </a:xfrm>
          </p:grpSpPr>
          <p:sp>
            <p:nvSpPr>
              <p:cNvPr id="9637" name="Google Shape;9637;p79"/>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9"/>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9"/>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9"/>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79"/>
            <p:cNvGrpSpPr/>
            <p:nvPr/>
          </p:nvGrpSpPr>
          <p:grpSpPr>
            <a:xfrm>
              <a:off x="4771663" y="1876896"/>
              <a:ext cx="108651" cy="100447"/>
              <a:chOff x="4771663" y="1876896"/>
              <a:chExt cx="108651" cy="100447"/>
            </a:xfrm>
          </p:grpSpPr>
          <p:sp>
            <p:nvSpPr>
              <p:cNvPr id="9642" name="Google Shape;9642;p79"/>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9"/>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9"/>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9"/>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46" name="Google Shape;9646;p79"/>
          <p:cNvGrpSpPr/>
          <p:nvPr/>
        </p:nvGrpSpPr>
        <p:grpSpPr>
          <a:xfrm>
            <a:off x="4026774" y="2074664"/>
            <a:ext cx="791287" cy="720350"/>
            <a:chOff x="267375" y="1071875"/>
            <a:chExt cx="470500" cy="428550"/>
          </a:xfrm>
        </p:grpSpPr>
        <p:sp>
          <p:nvSpPr>
            <p:cNvPr id="9647" name="Google Shape;9647;p7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9"/>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9"/>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9"/>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9"/>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79"/>
          <p:cNvGrpSpPr/>
          <p:nvPr/>
        </p:nvGrpSpPr>
        <p:grpSpPr>
          <a:xfrm>
            <a:off x="727269" y="3719294"/>
            <a:ext cx="1408444" cy="673166"/>
            <a:chOff x="712664" y="3693287"/>
            <a:chExt cx="1460738" cy="698160"/>
          </a:xfrm>
        </p:grpSpPr>
        <p:grpSp>
          <p:nvGrpSpPr>
            <p:cNvPr id="9656" name="Google Shape;9656;p79"/>
            <p:cNvGrpSpPr/>
            <p:nvPr/>
          </p:nvGrpSpPr>
          <p:grpSpPr>
            <a:xfrm>
              <a:off x="1380079" y="4133090"/>
              <a:ext cx="234048" cy="258099"/>
              <a:chOff x="1380079" y="4133090"/>
              <a:chExt cx="234048" cy="258099"/>
            </a:xfrm>
          </p:grpSpPr>
          <p:sp>
            <p:nvSpPr>
              <p:cNvPr id="9657" name="Google Shape;9657;p79"/>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9"/>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9"/>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79"/>
            <p:cNvGrpSpPr/>
            <p:nvPr/>
          </p:nvGrpSpPr>
          <p:grpSpPr>
            <a:xfrm>
              <a:off x="884610" y="3864082"/>
              <a:ext cx="1118566" cy="527275"/>
              <a:chOff x="890961" y="3865463"/>
              <a:chExt cx="1115221" cy="525698"/>
            </a:xfrm>
          </p:grpSpPr>
          <p:sp>
            <p:nvSpPr>
              <p:cNvPr id="9661" name="Google Shape;9661;p79"/>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9"/>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9"/>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9"/>
            <p:cNvGrpSpPr/>
            <p:nvPr/>
          </p:nvGrpSpPr>
          <p:grpSpPr>
            <a:xfrm>
              <a:off x="712664" y="3693287"/>
              <a:ext cx="1460738" cy="698160"/>
              <a:chOff x="712664" y="3693025"/>
              <a:chExt cx="1460738" cy="698160"/>
            </a:xfrm>
          </p:grpSpPr>
          <p:sp>
            <p:nvSpPr>
              <p:cNvPr id="9665" name="Google Shape;9665;p79"/>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9"/>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9"/>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9"/>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9"/>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9"/>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1" name="Google Shape;9671;p79"/>
          <p:cNvGrpSpPr/>
          <p:nvPr/>
        </p:nvGrpSpPr>
        <p:grpSpPr>
          <a:xfrm>
            <a:off x="3164985" y="1191441"/>
            <a:ext cx="795485" cy="738831"/>
            <a:chOff x="3348603" y="1236445"/>
            <a:chExt cx="749256" cy="695894"/>
          </a:xfrm>
        </p:grpSpPr>
        <p:grpSp>
          <p:nvGrpSpPr>
            <p:cNvPr id="9672" name="Google Shape;9672;p79"/>
            <p:cNvGrpSpPr/>
            <p:nvPr/>
          </p:nvGrpSpPr>
          <p:grpSpPr>
            <a:xfrm>
              <a:off x="3583779" y="1236445"/>
              <a:ext cx="293795" cy="285811"/>
              <a:chOff x="3750225" y="1774000"/>
              <a:chExt cx="149575" cy="145525"/>
            </a:xfrm>
          </p:grpSpPr>
          <p:sp>
            <p:nvSpPr>
              <p:cNvPr id="9673" name="Google Shape;9673;p7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79"/>
            <p:cNvGrpSpPr/>
            <p:nvPr/>
          </p:nvGrpSpPr>
          <p:grpSpPr>
            <a:xfrm>
              <a:off x="3775534" y="1462599"/>
              <a:ext cx="322325" cy="285958"/>
              <a:chOff x="3847850" y="1889150"/>
              <a:chExt cx="164100" cy="145600"/>
            </a:xfrm>
          </p:grpSpPr>
          <p:sp>
            <p:nvSpPr>
              <p:cNvPr id="9676" name="Google Shape;9676;p7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79"/>
            <p:cNvGrpSpPr/>
            <p:nvPr/>
          </p:nvGrpSpPr>
          <p:grpSpPr>
            <a:xfrm>
              <a:off x="3545329" y="1646528"/>
              <a:ext cx="293746" cy="285811"/>
              <a:chOff x="3730650" y="1982800"/>
              <a:chExt cx="149550" cy="145525"/>
            </a:xfrm>
          </p:grpSpPr>
          <p:sp>
            <p:nvSpPr>
              <p:cNvPr id="9679" name="Google Shape;9679;p7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79"/>
            <p:cNvGrpSpPr/>
            <p:nvPr/>
          </p:nvGrpSpPr>
          <p:grpSpPr>
            <a:xfrm>
              <a:off x="3348603" y="1415046"/>
              <a:ext cx="294384" cy="284387"/>
              <a:chOff x="3630494" y="1864938"/>
              <a:chExt cx="149875" cy="144800"/>
            </a:xfrm>
          </p:grpSpPr>
          <p:sp>
            <p:nvSpPr>
              <p:cNvPr id="9682" name="Google Shape;9682;p79"/>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9"/>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84" name="Google Shape;9684;p79"/>
          <p:cNvGrpSpPr/>
          <p:nvPr/>
        </p:nvGrpSpPr>
        <p:grpSpPr>
          <a:xfrm>
            <a:off x="2286512" y="3714337"/>
            <a:ext cx="1324924" cy="678083"/>
            <a:chOff x="2413923" y="3711366"/>
            <a:chExt cx="1374117" cy="703260"/>
          </a:xfrm>
        </p:grpSpPr>
        <p:grpSp>
          <p:nvGrpSpPr>
            <p:cNvPr id="9685" name="Google Shape;9685;p79"/>
            <p:cNvGrpSpPr/>
            <p:nvPr/>
          </p:nvGrpSpPr>
          <p:grpSpPr>
            <a:xfrm>
              <a:off x="2413923" y="3711366"/>
              <a:ext cx="1374117" cy="703260"/>
              <a:chOff x="2413923" y="3711366"/>
              <a:chExt cx="1374117" cy="703260"/>
            </a:xfrm>
          </p:grpSpPr>
          <p:sp>
            <p:nvSpPr>
              <p:cNvPr id="9686" name="Google Shape;9686;p79"/>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7" name="Google Shape;9687;p79"/>
              <p:cNvGrpSpPr/>
              <p:nvPr/>
            </p:nvGrpSpPr>
            <p:grpSpPr>
              <a:xfrm>
                <a:off x="2600284" y="3808654"/>
                <a:ext cx="234506" cy="138009"/>
                <a:chOff x="2600284" y="3808654"/>
                <a:chExt cx="234506" cy="138009"/>
              </a:xfrm>
            </p:grpSpPr>
            <p:sp>
              <p:nvSpPr>
                <p:cNvPr id="9688" name="Google Shape;9688;p79"/>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89" name="Google Shape;9689;p79"/>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90" name="Google Shape;9690;p79"/>
              <p:cNvGrpSpPr/>
              <p:nvPr/>
            </p:nvGrpSpPr>
            <p:grpSpPr>
              <a:xfrm>
                <a:off x="3359659" y="3805664"/>
                <a:ext cx="232294" cy="141000"/>
                <a:chOff x="3359659" y="3805664"/>
                <a:chExt cx="232294" cy="141000"/>
              </a:xfrm>
            </p:grpSpPr>
            <p:sp>
              <p:nvSpPr>
                <p:cNvPr id="9691" name="Google Shape;9691;p79"/>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2" name="Google Shape;9692;p79"/>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93" name="Google Shape;9693;p79"/>
              <p:cNvGrpSpPr/>
              <p:nvPr/>
            </p:nvGrpSpPr>
            <p:grpSpPr>
              <a:xfrm>
                <a:off x="3067316" y="3711366"/>
                <a:ext cx="66900" cy="166809"/>
                <a:chOff x="3067316" y="3711366"/>
                <a:chExt cx="66900" cy="166809"/>
              </a:xfrm>
            </p:grpSpPr>
            <p:sp>
              <p:nvSpPr>
                <p:cNvPr id="9694" name="Google Shape;9694;p79"/>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5" name="Google Shape;9695;p79"/>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96" name="Google Shape;9696;p79"/>
              <p:cNvGrpSpPr/>
              <p:nvPr/>
            </p:nvGrpSpPr>
            <p:grpSpPr>
              <a:xfrm>
                <a:off x="2413923" y="4058666"/>
                <a:ext cx="224119" cy="66900"/>
                <a:chOff x="2413923" y="4058666"/>
                <a:chExt cx="224119" cy="66900"/>
              </a:xfrm>
            </p:grpSpPr>
            <p:sp>
              <p:nvSpPr>
                <p:cNvPr id="9697" name="Google Shape;9697;p79"/>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8" name="Google Shape;9698;p79"/>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99" name="Google Shape;9699;p79"/>
              <p:cNvGrpSpPr/>
              <p:nvPr/>
            </p:nvGrpSpPr>
            <p:grpSpPr>
              <a:xfrm>
                <a:off x="3564643" y="4058666"/>
                <a:ext cx="223397" cy="66900"/>
                <a:chOff x="3564643" y="4058666"/>
                <a:chExt cx="223397" cy="66900"/>
              </a:xfrm>
            </p:grpSpPr>
            <p:sp>
              <p:nvSpPr>
                <p:cNvPr id="9700" name="Google Shape;9700;p79"/>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1" name="Google Shape;9701;p79"/>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702" name="Google Shape;9702;p79"/>
            <p:cNvGrpSpPr/>
            <p:nvPr/>
          </p:nvGrpSpPr>
          <p:grpSpPr>
            <a:xfrm>
              <a:off x="2633353" y="3965763"/>
              <a:ext cx="933975" cy="445687"/>
              <a:chOff x="2633353" y="3965763"/>
              <a:chExt cx="933975" cy="445687"/>
            </a:xfrm>
          </p:grpSpPr>
          <p:sp>
            <p:nvSpPr>
              <p:cNvPr id="9703" name="Google Shape;9703;p79"/>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9"/>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05" name="Google Shape;9705;p79"/>
          <p:cNvGrpSpPr/>
          <p:nvPr/>
        </p:nvGrpSpPr>
        <p:grpSpPr>
          <a:xfrm>
            <a:off x="6410784" y="1264884"/>
            <a:ext cx="1131087" cy="587383"/>
            <a:chOff x="238125" y="999450"/>
            <a:chExt cx="7140700" cy="3708225"/>
          </a:xfrm>
        </p:grpSpPr>
        <p:sp>
          <p:nvSpPr>
            <p:cNvPr id="9706" name="Google Shape;9706;p7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9"/>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79"/>
          <p:cNvGrpSpPr/>
          <p:nvPr/>
        </p:nvGrpSpPr>
        <p:grpSpPr>
          <a:xfrm>
            <a:off x="3762234" y="3714379"/>
            <a:ext cx="1375854" cy="678131"/>
            <a:chOff x="3913765" y="3641905"/>
            <a:chExt cx="1522805" cy="750560"/>
          </a:xfrm>
        </p:grpSpPr>
        <p:grpSp>
          <p:nvGrpSpPr>
            <p:cNvPr id="9716" name="Google Shape;9716;p79"/>
            <p:cNvGrpSpPr/>
            <p:nvPr/>
          </p:nvGrpSpPr>
          <p:grpSpPr>
            <a:xfrm>
              <a:off x="3913765" y="3997002"/>
              <a:ext cx="1522805" cy="395463"/>
              <a:chOff x="3913765" y="3997002"/>
              <a:chExt cx="1522805" cy="395463"/>
            </a:xfrm>
          </p:grpSpPr>
          <p:grpSp>
            <p:nvGrpSpPr>
              <p:cNvPr id="9717" name="Google Shape;9717;p79"/>
              <p:cNvGrpSpPr/>
              <p:nvPr/>
            </p:nvGrpSpPr>
            <p:grpSpPr>
              <a:xfrm>
                <a:off x="3913765" y="4138659"/>
                <a:ext cx="507602" cy="253806"/>
                <a:chOff x="3913765" y="4138659"/>
                <a:chExt cx="507602" cy="253806"/>
              </a:xfrm>
            </p:grpSpPr>
            <p:sp>
              <p:nvSpPr>
                <p:cNvPr id="9718" name="Google Shape;9718;p79"/>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9"/>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720" name="Google Shape;9720;p79"/>
              <p:cNvGrpSpPr/>
              <p:nvPr/>
            </p:nvGrpSpPr>
            <p:grpSpPr>
              <a:xfrm>
                <a:off x="4421361" y="3997002"/>
                <a:ext cx="507618" cy="395463"/>
                <a:chOff x="4421361" y="3997002"/>
                <a:chExt cx="507618" cy="395463"/>
              </a:xfrm>
            </p:grpSpPr>
            <p:sp>
              <p:nvSpPr>
                <p:cNvPr id="9721" name="Google Shape;9721;p79"/>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9"/>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79"/>
              <p:cNvGrpSpPr/>
              <p:nvPr/>
            </p:nvGrpSpPr>
            <p:grpSpPr>
              <a:xfrm>
                <a:off x="4928973" y="4189418"/>
                <a:ext cx="507596" cy="203047"/>
                <a:chOff x="4928973" y="4189418"/>
                <a:chExt cx="507596" cy="203047"/>
              </a:xfrm>
            </p:grpSpPr>
            <p:sp>
              <p:nvSpPr>
                <p:cNvPr id="9724" name="Google Shape;9724;p79"/>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9"/>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6" name="Google Shape;9726;p79"/>
            <p:cNvGrpSpPr/>
            <p:nvPr/>
          </p:nvGrpSpPr>
          <p:grpSpPr>
            <a:xfrm>
              <a:off x="4482186" y="3641905"/>
              <a:ext cx="397605" cy="349784"/>
              <a:chOff x="2906375" y="1159725"/>
              <a:chExt cx="1860575" cy="1636800"/>
            </a:xfrm>
          </p:grpSpPr>
          <p:sp>
            <p:nvSpPr>
              <p:cNvPr id="9727" name="Google Shape;9727;p79"/>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9"/>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9"/>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9"/>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31" name="Google Shape;9731;p79"/>
          <p:cNvGrpSpPr/>
          <p:nvPr/>
        </p:nvGrpSpPr>
        <p:grpSpPr>
          <a:xfrm>
            <a:off x="6546943" y="2074305"/>
            <a:ext cx="940737" cy="721067"/>
            <a:chOff x="6599718" y="2068734"/>
            <a:chExt cx="940737" cy="721067"/>
          </a:xfrm>
        </p:grpSpPr>
        <p:sp>
          <p:nvSpPr>
            <p:cNvPr id="9732" name="Google Shape;9732;p79"/>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9"/>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9"/>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9"/>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9"/>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9"/>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8" name="Google Shape;9738;p79"/>
            <p:cNvGrpSpPr/>
            <p:nvPr/>
          </p:nvGrpSpPr>
          <p:grpSpPr>
            <a:xfrm>
              <a:off x="6836957" y="2068734"/>
              <a:ext cx="461892" cy="721067"/>
              <a:chOff x="6836957" y="2068734"/>
              <a:chExt cx="461892" cy="721067"/>
            </a:xfrm>
          </p:grpSpPr>
          <p:sp>
            <p:nvSpPr>
              <p:cNvPr id="9739" name="Google Shape;9739;p79"/>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9"/>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9"/>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9"/>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9"/>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9"/>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5" name="Google Shape;9745;p79"/>
              <p:cNvGrpSpPr/>
              <p:nvPr/>
            </p:nvGrpSpPr>
            <p:grpSpPr>
              <a:xfrm>
                <a:off x="6836957" y="2068734"/>
                <a:ext cx="461892" cy="721067"/>
                <a:chOff x="6836957" y="2068734"/>
                <a:chExt cx="461892" cy="721067"/>
              </a:xfrm>
            </p:grpSpPr>
            <p:sp>
              <p:nvSpPr>
                <p:cNvPr id="9746" name="Google Shape;9746;p79"/>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9"/>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9"/>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9"/>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9"/>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9"/>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9"/>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53" name="Google Shape;9753;p79"/>
          <p:cNvGrpSpPr/>
          <p:nvPr/>
        </p:nvGrpSpPr>
        <p:grpSpPr>
          <a:xfrm>
            <a:off x="2430262" y="2078652"/>
            <a:ext cx="712577" cy="712374"/>
            <a:chOff x="2559249" y="2069323"/>
            <a:chExt cx="685566" cy="685634"/>
          </a:xfrm>
        </p:grpSpPr>
        <p:sp>
          <p:nvSpPr>
            <p:cNvPr id="9754" name="Google Shape;9754;p79"/>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9"/>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9"/>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9"/>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9"/>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9"/>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9"/>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9"/>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9"/>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9"/>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9"/>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9"/>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9"/>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79"/>
          <p:cNvGrpSpPr/>
          <p:nvPr/>
        </p:nvGrpSpPr>
        <p:grpSpPr>
          <a:xfrm>
            <a:off x="7612699" y="1191441"/>
            <a:ext cx="845645" cy="711911"/>
            <a:chOff x="951975" y="315800"/>
            <a:chExt cx="5860325" cy="4933550"/>
          </a:xfrm>
        </p:grpSpPr>
        <p:sp>
          <p:nvSpPr>
            <p:cNvPr id="9768" name="Google Shape;9768;p79"/>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9"/>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9"/>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9"/>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9"/>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9"/>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9"/>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9"/>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79"/>
          <p:cNvGrpSpPr/>
          <p:nvPr/>
        </p:nvGrpSpPr>
        <p:grpSpPr>
          <a:xfrm>
            <a:off x="3709828" y="2927550"/>
            <a:ext cx="1617932" cy="621724"/>
            <a:chOff x="3862800" y="3038525"/>
            <a:chExt cx="1329006" cy="510698"/>
          </a:xfrm>
        </p:grpSpPr>
        <p:sp>
          <p:nvSpPr>
            <p:cNvPr id="9777" name="Google Shape;9777;p79"/>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9"/>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9" name="Google Shape;9779;p79"/>
            <p:cNvGrpSpPr/>
            <p:nvPr/>
          </p:nvGrpSpPr>
          <p:grpSpPr>
            <a:xfrm>
              <a:off x="3967075" y="3040337"/>
              <a:ext cx="1019927" cy="402126"/>
              <a:chOff x="3967075" y="3040337"/>
              <a:chExt cx="1019927" cy="402126"/>
            </a:xfrm>
          </p:grpSpPr>
          <p:sp>
            <p:nvSpPr>
              <p:cNvPr id="9780" name="Google Shape;9780;p79"/>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9"/>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79"/>
            <p:cNvGrpSpPr/>
            <p:nvPr/>
          </p:nvGrpSpPr>
          <p:grpSpPr>
            <a:xfrm>
              <a:off x="4186700" y="3040337"/>
              <a:ext cx="390475" cy="183289"/>
              <a:chOff x="4186700" y="3040337"/>
              <a:chExt cx="390475" cy="183289"/>
            </a:xfrm>
          </p:grpSpPr>
          <p:sp>
            <p:nvSpPr>
              <p:cNvPr id="9783" name="Google Shape;9783;p79"/>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9"/>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79"/>
            <p:cNvGrpSpPr/>
            <p:nvPr/>
          </p:nvGrpSpPr>
          <p:grpSpPr>
            <a:xfrm>
              <a:off x="4073727" y="3040337"/>
              <a:ext cx="697794" cy="296263"/>
              <a:chOff x="4073727" y="3040337"/>
              <a:chExt cx="697794" cy="296263"/>
            </a:xfrm>
          </p:grpSpPr>
          <p:sp>
            <p:nvSpPr>
              <p:cNvPr id="9786" name="Google Shape;9786;p79"/>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9"/>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79"/>
            <p:cNvGrpSpPr/>
            <p:nvPr/>
          </p:nvGrpSpPr>
          <p:grpSpPr>
            <a:xfrm>
              <a:off x="3862800" y="3038525"/>
              <a:ext cx="1329006" cy="510698"/>
              <a:chOff x="3862800" y="3038525"/>
              <a:chExt cx="1329006" cy="510698"/>
            </a:xfrm>
          </p:grpSpPr>
          <p:sp>
            <p:nvSpPr>
              <p:cNvPr id="9789" name="Google Shape;9789;p79"/>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9"/>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1" name="Google Shape;9791;p79"/>
          <p:cNvGrpSpPr/>
          <p:nvPr/>
        </p:nvGrpSpPr>
        <p:grpSpPr>
          <a:xfrm>
            <a:off x="718150" y="1191441"/>
            <a:ext cx="883205" cy="775176"/>
            <a:chOff x="649648" y="271400"/>
            <a:chExt cx="6215377" cy="5455143"/>
          </a:xfrm>
        </p:grpSpPr>
        <p:sp>
          <p:nvSpPr>
            <p:cNvPr id="9792" name="Google Shape;9792;p79"/>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9"/>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9"/>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9"/>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9"/>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9"/>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9"/>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9"/>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9"/>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9"/>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9"/>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9"/>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79"/>
          <p:cNvGrpSpPr/>
          <p:nvPr/>
        </p:nvGrpSpPr>
        <p:grpSpPr>
          <a:xfrm>
            <a:off x="2326452" y="1191441"/>
            <a:ext cx="767704" cy="815489"/>
            <a:chOff x="2499700" y="1135950"/>
            <a:chExt cx="732402" cy="777990"/>
          </a:xfrm>
        </p:grpSpPr>
        <p:grpSp>
          <p:nvGrpSpPr>
            <p:cNvPr id="9805" name="Google Shape;9805;p79"/>
            <p:cNvGrpSpPr/>
            <p:nvPr/>
          </p:nvGrpSpPr>
          <p:grpSpPr>
            <a:xfrm>
              <a:off x="2499700" y="1135950"/>
              <a:ext cx="732402" cy="694705"/>
              <a:chOff x="2499700" y="1135950"/>
              <a:chExt cx="732402" cy="694705"/>
            </a:xfrm>
          </p:grpSpPr>
          <p:sp>
            <p:nvSpPr>
              <p:cNvPr id="9806" name="Google Shape;9806;p79"/>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9"/>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9"/>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9"/>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9"/>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9"/>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9"/>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9"/>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9"/>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9"/>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9"/>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9"/>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9"/>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9"/>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9"/>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9"/>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9"/>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9"/>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9"/>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9"/>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9"/>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9"/>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9"/>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9"/>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9"/>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9"/>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9"/>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79"/>
            <p:cNvGrpSpPr/>
            <p:nvPr/>
          </p:nvGrpSpPr>
          <p:grpSpPr>
            <a:xfrm>
              <a:off x="2517909" y="1188726"/>
              <a:ext cx="702702" cy="725214"/>
              <a:chOff x="2517909" y="1188726"/>
              <a:chExt cx="702702" cy="725214"/>
            </a:xfrm>
          </p:grpSpPr>
          <p:sp>
            <p:nvSpPr>
              <p:cNvPr id="9834" name="Google Shape;9834;p79"/>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9"/>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9"/>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9"/>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9"/>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9" name="Google Shape;9839;p79"/>
          <p:cNvGrpSpPr/>
          <p:nvPr/>
        </p:nvGrpSpPr>
        <p:grpSpPr>
          <a:xfrm>
            <a:off x="1672184" y="1191441"/>
            <a:ext cx="583439" cy="870229"/>
            <a:chOff x="1716825" y="1121550"/>
            <a:chExt cx="622800" cy="928938"/>
          </a:xfrm>
        </p:grpSpPr>
        <p:grpSp>
          <p:nvGrpSpPr>
            <p:cNvPr id="9840" name="Google Shape;9840;p79"/>
            <p:cNvGrpSpPr/>
            <p:nvPr/>
          </p:nvGrpSpPr>
          <p:grpSpPr>
            <a:xfrm>
              <a:off x="1716825" y="1121550"/>
              <a:ext cx="622800" cy="928938"/>
              <a:chOff x="1716825" y="1121550"/>
              <a:chExt cx="622800" cy="928938"/>
            </a:xfrm>
          </p:grpSpPr>
          <p:cxnSp>
            <p:nvCxnSpPr>
              <p:cNvPr id="9841" name="Google Shape;9841;p79"/>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842" name="Google Shape;9842;p79"/>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79"/>
            <p:cNvGrpSpPr/>
            <p:nvPr/>
          </p:nvGrpSpPr>
          <p:grpSpPr>
            <a:xfrm>
              <a:off x="1768050" y="1172775"/>
              <a:ext cx="520200" cy="832000"/>
              <a:chOff x="1768050" y="1172775"/>
              <a:chExt cx="520200" cy="832000"/>
            </a:xfrm>
          </p:grpSpPr>
          <p:cxnSp>
            <p:nvCxnSpPr>
              <p:cNvPr id="9844" name="Google Shape;9844;p79"/>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845" name="Google Shape;9845;p79"/>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79"/>
            <p:cNvGrpSpPr/>
            <p:nvPr/>
          </p:nvGrpSpPr>
          <p:grpSpPr>
            <a:xfrm>
              <a:off x="1820100" y="1225475"/>
              <a:ext cx="416400" cy="729575"/>
              <a:chOff x="1820100" y="1225475"/>
              <a:chExt cx="416400" cy="729575"/>
            </a:xfrm>
          </p:grpSpPr>
          <p:cxnSp>
            <p:nvCxnSpPr>
              <p:cNvPr id="9847" name="Google Shape;9847;p79"/>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848" name="Google Shape;9848;p79"/>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79"/>
            <p:cNvGrpSpPr/>
            <p:nvPr/>
          </p:nvGrpSpPr>
          <p:grpSpPr>
            <a:xfrm>
              <a:off x="1874250" y="1278825"/>
              <a:ext cx="308100" cy="605275"/>
              <a:chOff x="1874250" y="1278825"/>
              <a:chExt cx="308100" cy="605275"/>
            </a:xfrm>
          </p:grpSpPr>
          <p:cxnSp>
            <p:nvCxnSpPr>
              <p:cNvPr id="9850" name="Google Shape;9850;p79"/>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851" name="Google Shape;9851;p79"/>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2" name="Google Shape;9852;p79"/>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79"/>
          <p:cNvGrpSpPr/>
          <p:nvPr/>
        </p:nvGrpSpPr>
        <p:grpSpPr>
          <a:xfrm>
            <a:off x="1592007" y="2077763"/>
            <a:ext cx="739072" cy="714152"/>
            <a:chOff x="4334725" y="1355875"/>
            <a:chExt cx="3106650" cy="3001900"/>
          </a:xfrm>
        </p:grpSpPr>
        <p:grpSp>
          <p:nvGrpSpPr>
            <p:cNvPr id="9854" name="Google Shape;9854;p79"/>
            <p:cNvGrpSpPr/>
            <p:nvPr/>
          </p:nvGrpSpPr>
          <p:grpSpPr>
            <a:xfrm>
              <a:off x="4516050" y="1724875"/>
              <a:ext cx="2693725" cy="2632900"/>
              <a:chOff x="4516050" y="1724875"/>
              <a:chExt cx="2693725" cy="2632900"/>
            </a:xfrm>
          </p:grpSpPr>
          <p:sp>
            <p:nvSpPr>
              <p:cNvPr id="9855" name="Google Shape;9855;p79"/>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9"/>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9"/>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79"/>
            <p:cNvGrpSpPr/>
            <p:nvPr/>
          </p:nvGrpSpPr>
          <p:grpSpPr>
            <a:xfrm>
              <a:off x="4334725" y="1355875"/>
              <a:ext cx="3106650" cy="2709650"/>
              <a:chOff x="4334725" y="1355875"/>
              <a:chExt cx="3106650" cy="2709650"/>
            </a:xfrm>
          </p:grpSpPr>
          <p:sp>
            <p:nvSpPr>
              <p:cNvPr id="9859" name="Google Shape;9859;p79"/>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9"/>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9"/>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2" name="Google Shape;9862;p79"/>
          <p:cNvGrpSpPr/>
          <p:nvPr/>
        </p:nvGrpSpPr>
        <p:grpSpPr>
          <a:xfrm>
            <a:off x="7708956" y="3708534"/>
            <a:ext cx="312074" cy="684173"/>
            <a:chOff x="7645573" y="3754300"/>
            <a:chExt cx="293855" cy="644170"/>
          </a:xfrm>
        </p:grpSpPr>
        <p:sp>
          <p:nvSpPr>
            <p:cNvPr id="9863" name="Google Shape;9863;p79"/>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9"/>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79"/>
          <p:cNvGrpSpPr/>
          <p:nvPr/>
        </p:nvGrpSpPr>
        <p:grpSpPr>
          <a:xfrm>
            <a:off x="5630944" y="1191441"/>
            <a:ext cx="709011" cy="739359"/>
            <a:chOff x="5830645" y="1256617"/>
            <a:chExt cx="530340" cy="553040"/>
          </a:xfrm>
        </p:grpSpPr>
        <p:grpSp>
          <p:nvGrpSpPr>
            <p:cNvPr id="9866" name="Google Shape;9866;p79"/>
            <p:cNvGrpSpPr/>
            <p:nvPr/>
          </p:nvGrpSpPr>
          <p:grpSpPr>
            <a:xfrm>
              <a:off x="5830645" y="1256617"/>
              <a:ext cx="259743" cy="269909"/>
              <a:chOff x="5830645" y="1256617"/>
              <a:chExt cx="259743" cy="269909"/>
            </a:xfrm>
          </p:grpSpPr>
          <p:sp>
            <p:nvSpPr>
              <p:cNvPr id="9867" name="Google Shape;9867;p79"/>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9"/>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79"/>
            <p:cNvGrpSpPr/>
            <p:nvPr/>
          </p:nvGrpSpPr>
          <p:grpSpPr>
            <a:xfrm>
              <a:off x="6101293" y="1256617"/>
              <a:ext cx="259692" cy="269909"/>
              <a:chOff x="6101293" y="1256617"/>
              <a:chExt cx="259692" cy="269909"/>
            </a:xfrm>
          </p:grpSpPr>
          <p:sp>
            <p:nvSpPr>
              <p:cNvPr id="9870" name="Google Shape;9870;p79"/>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9"/>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79"/>
            <p:cNvGrpSpPr/>
            <p:nvPr/>
          </p:nvGrpSpPr>
          <p:grpSpPr>
            <a:xfrm>
              <a:off x="5830645" y="1539749"/>
              <a:ext cx="259692" cy="269909"/>
              <a:chOff x="5830645" y="1539749"/>
              <a:chExt cx="259692" cy="269909"/>
            </a:xfrm>
          </p:grpSpPr>
          <p:sp>
            <p:nvSpPr>
              <p:cNvPr id="9873" name="Google Shape;9873;p79"/>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9"/>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79"/>
            <p:cNvGrpSpPr/>
            <p:nvPr/>
          </p:nvGrpSpPr>
          <p:grpSpPr>
            <a:xfrm>
              <a:off x="6101293" y="1539749"/>
              <a:ext cx="259692" cy="269909"/>
              <a:chOff x="6101293" y="1539749"/>
              <a:chExt cx="259692" cy="269909"/>
            </a:xfrm>
          </p:grpSpPr>
          <p:sp>
            <p:nvSpPr>
              <p:cNvPr id="9876" name="Google Shape;9876;p79"/>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9"/>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8" name="Google Shape;9878;p79"/>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79"/>
          <p:cNvGrpSpPr/>
          <p:nvPr/>
        </p:nvGrpSpPr>
        <p:grpSpPr>
          <a:xfrm>
            <a:off x="732438" y="2927557"/>
            <a:ext cx="1452955" cy="621360"/>
            <a:chOff x="732422" y="2990152"/>
            <a:chExt cx="1337773" cy="572102"/>
          </a:xfrm>
        </p:grpSpPr>
        <p:sp>
          <p:nvSpPr>
            <p:cNvPr id="9880" name="Google Shape;9880;p79"/>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9"/>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9"/>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9"/>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9"/>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9"/>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889"/>
        <p:cNvGrpSpPr/>
        <p:nvPr/>
      </p:nvGrpSpPr>
      <p:grpSpPr>
        <a:xfrm>
          <a:off x="0" y="0"/>
          <a:ext cx="0" cy="0"/>
          <a:chOff x="0" y="0"/>
          <a:chExt cx="0" cy="0"/>
        </a:xfrm>
      </p:grpSpPr>
      <p:grpSp>
        <p:nvGrpSpPr>
          <p:cNvPr id="9890" name="Google Shape;9890;p80"/>
          <p:cNvGrpSpPr/>
          <p:nvPr/>
        </p:nvGrpSpPr>
        <p:grpSpPr>
          <a:xfrm>
            <a:off x="729238" y="1179665"/>
            <a:ext cx="1636117" cy="1526144"/>
            <a:chOff x="729238" y="1179665"/>
            <a:chExt cx="1636117" cy="1526144"/>
          </a:xfrm>
        </p:grpSpPr>
        <p:grpSp>
          <p:nvGrpSpPr>
            <p:cNvPr id="9891" name="Google Shape;9891;p80"/>
            <p:cNvGrpSpPr/>
            <p:nvPr/>
          </p:nvGrpSpPr>
          <p:grpSpPr>
            <a:xfrm>
              <a:off x="729238" y="1179665"/>
              <a:ext cx="80700" cy="1526144"/>
              <a:chOff x="729238" y="1179665"/>
              <a:chExt cx="80700" cy="1526144"/>
            </a:xfrm>
          </p:grpSpPr>
          <p:sp>
            <p:nvSpPr>
              <p:cNvPr id="9892" name="Google Shape;9892;p8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80"/>
            <p:cNvGrpSpPr/>
            <p:nvPr/>
          </p:nvGrpSpPr>
          <p:grpSpPr>
            <a:xfrm>
              <a:off x="903098" y="1179665"/>
              <a:ext cx="80700" cy="1526144"/>
              <a:chOff x="903098" y="1179665"/>
              <a:chExt cx="80700" cy="1526144"/>
            </a:xfrm>
          </p:grpSpPr>
          <p:sp>
            <p:nvSpPr>
              <p:cNvPr id="9903" name="Google Shape;9903;p8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80"/>
            <p:cNvGrpSpPr/>
            <p:nvPr/>
          </p:nvGrpSpPr>
          <p:grpSpPr>
            <a:xfrm>
              <a:off x="1076958" y="1179665"/>
              <a:ext cx="80700" cy="1526144"/>
              <a:chOff x="1076958" y="1179665"/>
              <a:chExt cx="80700" cy="1526144"/>
            </a:xfrm>
          </p:grpSpPr>
          <p:sp>
            <p:nvSpPr>
              <p:cNvPr id="9914" name="Google Shape;9914;p8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80"/>
            <p:cNvGrpSpPr/>
            <p:nvPr/>
          </p:nvGrpSpPr>
          <p:grpSpPr>
            <a:xfrm>
              <a:off x="1247707" y="1179665"/>
              <a:ext cx="80700" cy="1526144"/>
              <a:chOff x="1247707" y="1179665"/>
              <a:chExt cx="80700" cy="1526144"/>
            </a:xfrm>
          </p:grpSpPr>
          <p:sp>
            <p:nvSpPr>
              <p:cNvPr id="9925" name="Google Shape;9925;p8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80"/>
            <p:cNvGrpSpPr/>
            <p:nvPr/>
          </p:nvGrpSpPr>
          <p:grpSpPr>
            <a:xfrm>
              <a:off x="1421567" y="1179665"/>
              <a:ext cx="80700" cy="1526144"/>
              <a:chOff x="1421567" y="1179665"/>
              <a:chExt cx="80700" cy="1526144"/>
            </a:xfrm>
          </p:grpSpPr>
          <p:sp>
            <p:nvSpPr>
              <p:cNvPr id="9936" name="Google Shape;9936;p8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80"/>
            <p:cNvGrpSpPr/>
            <p:nvPr/>
          </p:nvGrpSpPr>
          <p:grpSpPr>
            <a:xfrm>
              <a:off x="1592327" y="1179665"/>
              <a:ext cx="80700" cy="1526144"/>
              <a:chOff x="1592327" y="1179665"/>
              <a:chExt cx="80700" cy="1526144"/>
            </a:xfrm>
          </p:grpSpPr>
          <p:sp>
            <p:nvSpPr>
              <p:cNvPr id="9947" name="Google Shape;9947;p8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80"/>
            <p:cNvGrpSpPr/>
            <p:nvPr/>
          </p:nvGrpSpPr>
          <p:grpSpPr>
            <a:xfrm>
              <a:off x="1766187" y="1179665"/>
              <a:ext cx="80700" cy="1526144"/>
              <a:chOff x="1766187" y="1179665"/>
              <a:chExt cx="80700" cy="1526144"/>
            </a:xfrm>
          </p:grpSpPr>
          <p:sp>
            <p:nvSpPr>
              <p:cNvPr id="9958" name="Google Shape;9958;p8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80"/>
            <p:cNvGrpSpPr/>
            <p:nvPr/>
          </p:nvGrpSpPr>
          <p:grpSpPr>
            <a:xfrm>
              <a:off x="1936935" y="1179665"/>
              <a:ext cx="80700" cy="1526144"/>
              <a:chOff x="1936935" y="1179665"/>
              <a:chExt cx="80700" cy="1526144"/>
            </a:xfrm>
          </p:grpSpPr>
          <p:sp>
            <p:nvSpPr>
              <p:cNvPr id="9969" name="Google Shape;9969;p8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80"/>
            <p:cNvGrpSpPr/>
            <p:nvPr/>
          </p:nvGrpSpPr>
          <p:grpSpPr>
            <a:xfrm>
              <a:off x="2110795" y="1179665"/>
              <a:ext cx="80700" cy="1526144"/>
              <a:chOff x="2110795" y="1179665"/>
              <a:chExt cx="80700" cy="1526144"/>
            </a:xfrm>
          </p:grpSpPr>
          <p:sp>
            <p:nvSpPr>
              <p:cNvPr id="9980" name="Google Shape;9980;p8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80"/>
            <p:cNvGrpSpPr/>
            <p:nvPr/>
          </p:nvGrpSpPr>
          <p:grpSpPr>
            <a:xfrm>
              <a:off x="2284655" y="1179665"/>
              <a:ext cx="80700" cy="1526144"/>
              <a:chOff x="2284655" y="1179665"/>
              <a:chExt cx="80700" cy="1526144"/>
            </a:xfrm>
          </p:grpSpPr>
          <p:sp>
            <p:nvSpPr>
              <p:cNvPr id="9991" name="Google Shape;9991;p8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01" name="Google Shape;10001;p80"/>
          <p:cNvGrpSpPr/>
          <p:nvPr/>
        </p:nvGrpSpPr>
        <p:grpSpPr>
          <a:xfrm>
            <a:off x="2623904" y="1198803"/>
            <a:ext cx="1364248" cy="1102133"/>
            <a:chOff x="2623904" y="1198803"/>
            <a:chExt cx="1364248" cy="1102133"/>
          </a:xfrm>
        </p:grpSpPr>
        <p:grpSp>
          <p:nvGrpSpPr>
            <p:cNvPr id="10002" name="Google Shape;10002;p80"/>
            <p:cNvGrpSpPr/>
            <p:nvPr/>
          </p:nvGrpSpPr>
          <p:grpSpPr>
            <a:xfrm>
              <a:off x="2623907" y="1198803"/>
              <a:ext cx="1364245" cy="273000"/>
              <a:chOff x="2623907" y="1198803"/>
              <a:chExt cx="1364245" cy="273000"/>
            </a:xfrm>
          </p:grpSpPr>
          <p:sp>
            <p:nvSpPr>
              <p:cNvPr id="10003" name="Google Shape;10003;p8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8" name="Google Shape;10008;p80"/>
            <p:cNvGrpSpPr/>
            <p:nvPr/>
          </p:nvGrpSpPr>
          <p:grpSpPr>
            <a:xfrm>
              <a:off x="2623904" y="1476964"/>
              <a:ext cx="1364245" cy="273000"/>
              <a:chOff x="2623904" y="1476964"/>
              <a:chExt cx="1364245" cy="273000"/>
            </a:xfrm>
          </p:grpSpPr>
          <p:sp>
            <p:nvSpPr>
              <p:cNvPr id="10009" name="Google Shape;10009;p8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4" name="Google Shape;10014;p80"/>
            <p:cNvGrpSpPr/>
            <p:nvPr/>
          </p:nvGrpSpPr>
          <p:grpSpPr>
            <a:xfrm>
              <a:off x="2623907" y="1749775"/>
              <a:ext cx="1364245" cy="273000"/>
              <a:chOff x="2623907" y="1749775"/>
              <a:chExt cx="1364245" cy="273000"/>
            </a:xfrm>
          </p:grpSpPr>
          <p:sp>
            <p:nvSpPr>
              <p:cNvPr id="10015" name="Google Shape;10015;p8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80"/>
            <p:cNvGrpSpPr/>
            <p:nvPr/>
          </p:nvGrpSpPr>
          <p:grpSpPr>
            <a:xfrm>
              <a:off x="2623904" y="2027936"/>
              <a:ext cx="1364245" cy="273000"/>
              <a:chOff x="2623904" y="2027936"/>
              <a:chExt cx="1364245" cy="273000"/>
            </a:xfrm>
          </p:grpSpPr>
          <p:sp>
            <p:nvSpPr>
              <p:cNvPr id="10021" name="Google Shape;10021;p8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26" name="Google Shape;10026;p80"/>
          <p:cNvGrpSpPr/>
          <p:nvPr/>
        </p:nvGrpSpPr>
        <p:grpSpPr>
          <a:xfrm>
            <a:off x="2613365" y="2657986"/>
            <a:ext cx="1387541" cy="159124"/>
            <a:chOff x="3200660" y="2180272"/>
            <a:chExt cx="2563824" cy="378237"/>
          </a:xfrm>
        </p:grpSpPr>
        <p:sp>
          <p:nvSpPr>
            <p:cNvPr id="10027" name="Google Shape;10027;p8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80"/>
          <p:cNvGrpSpPr/>
          <p:nvPr/>
        </p:nvGrpSpPr>
        <p:grpSpPr>
          <a:xfrm>
            <a:off x="2609890" y="2935811"/>
            <a:ext cx="1390502" cy="159625"/>
            <a:chOff x="3530150" y="2790075"/>
            <a:chExt cx="1962600" cy="225300"/>
          </a:xfrm>
        </p:grpSpPr>
        <p:sp>
          <p:nvSpPr>
            <p:cNvPr id="10046" name="Google Shape;10046;p8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80"/>
          <p:cNvGrpSpPr/>
          <p:nvPr/>
        </p:nvGrpSpPr>
        <p:grpSpPr>
          <a:xfrm>
            <a:off x="2610543" y="3214137"/>
            <a:ext cx="1411629" cy="153761"/>
            <a:chOff x="3558802" y="4011427"/>
            <a:chExt cx="1866000" cy="111300"/>
          </a:xfrm>
        </p:grpSpPr>
        <p:sp>
          <p:nvSpPr>
            <p:cNvPr id="10049" name="Google Shape;10049;p8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80"/>
          <p:cNvGrpSpPr/>
          <p:nvPr/>
        </p:nvGrpSpPr>
        <p:grpSpPr>
          <a:xfrm>
            <a:off x="2610235" y="2419536"/>
            <a:ext cx="1383503" cy="119749"/>
            <a:chOff x="3465975" y="2270276"/>
            <a:chExt cx="1986364" cy="171929"/>
          </a:xfrm>
        </p:grpSpPr>
        <p:sp>
          <p:nvSpPr>
            <p:cNvPr id="10052" name="Google Shape;10052;p8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80"/>
          <p:cNvGrpSpPr/>
          <p:nvPr/>
        </p:nvGrpSpPr>
        <p:grpSpPr>
          <a:xfrm>
            <a:off x="2621243" y="3783187"/>
            <a:ext cx="1369531" cy="195460"/>
            <a:chOff x="723300" y="4253549"/>
            <a:chExt cx="2276482" cy="324900"/>
          </a:xfrm>
        </p:grpSpPr>
        <p:sp>
          <p:nvSpPr>
            <p:cNvPr id="10061" name="Google Shape;10061;p8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80"/>
          <p:cNvGrpSpPr/>
          <p:nvPr/>
        </p:nvGrpSpPr>
        <p:grpSpPr>
          <a:xfrm>
            <a:off x="2610803" y="3484367"/>
            <a:ext cx="1389066" cy="180119"/>
            <a:chOff x="705948" y="3788465"/>
            <a:chExt cx="2308953" cy="299400"/>
          </a:xfrm>
        </p:grpSpPr>
        <p:sp>
          <p:nvSpPr>
            <p:cNvPr id="10067" name="Google Shape;10067;p8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80"/>
          <p:cNvGrpSpPr/>
          <p:nvPr/>
        </p:nvGrpSpPr>
        <p:grpSpPr>
          <a:xfrm>
            <a:off x="2658741" y="4097347"/>
            <a:ext cx="1304609" cy="294074"/>
            <a:chOff x="2658741" y="4097347"/>
            <a:chExt cx="1304609" cy="294074"/>
          </a:xfrm>
        </p:grpSpPr>
        <p:grpSp>
          <p:nvGrpSpPr>
            <p:cNvPr id="10073" name="Google Shape;10073;p80"/>
            <p:cNvGrpSpPr/>
            <p:nvPr/>
          </p:nvGrpSpPr>
          <p:grpSpPr>
            <a:xfrm>
              <a:off x="2658741" y="4097347"/>
              <a:ext cx="118572" cy="294074"/>
              <a:chOff x="3343310" y="4475555"/>
              <a:chExt cx="127717" cy="316753"/>
            </a:xfrm>
          </p:grpSpPr>
          <p:sp>
            <p:nvSpPr>
              <p:cNvPr id="10074" name="Google Shape;10074;p8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80"/>
            <p:cNvGrpSpPr/>
            <p:nvPr/>
          </p:nvGrpSpPr>
          <p:grpSpPr>
            <a:xfrm>
              <a:off x="3815519" y="4098388"/>
              <a:ext cx="147831" cy="291991"/>
              <a:chOff x="3527539" y="4476677"/>
              <a:chExt cx="159232" cy="314510"/>
            </a:xfrm>
          </p:grpSpPr>
          <p:sp>
            <p:nvSpPr>
              <p:cNvPr id="10077" name="Google Shape;10077;p8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80"/>
            <p:cNvGrpSpPr/>
            <p:nvPr/>
          </p:nvGrpSpPr>
          <p:grpSpPr>
            <a:xfrm>
              <a:off x="3511696" y="4098388"/>
              <a:ext cx="147831" cy="291991"/>
              <a:chOff x="3527539" y="4476677"/>
              <a:chExt cx="159232" cy="314510"/>
            </a:xfrm>
          </p:grpSpPr>
          <p:sp>
            <p:nvSpPr>
              <p:cNvPr id="10080" name="Google Shape;10080;p8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80"/>
            <p:cNvGrpSpPr/>
            <p:nvPr/>
          </p:nvGrpSpPr>
          <p:grpSpPr>
            <a:xfrm>
              <a:off x="3207874" y="4098388"/>
              <a:ext cx="147831" cy="291991"/>
              <a:chOff x="3527539" y="4476677"/>
              <a:chExt cx="159232" cy="314510"/>
            </a:xfrm>
          </p:grpSpPr>
          <p:sp>
            <p:nvSpPr>
              <p:cNvPr id="10083" name="Google Shape;10083;p8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80"/>
            <p:cNvGrpSpPr/>
            <p:nvPr/>
          </p:nvGrpSpPr>
          <p:grpSpPr>
            <a:xfrm>
              <a:off x="2933305" y="4097347"/>
              <a:ext cx="118572" cy="294074"/>
              <a:chOff x="3343310" y="4475555"/>
              <a:chExt cx="127717" cy="316753"/>
            </a:xfrm>
          </p:grpSpPr>
          <p:sp>
            <p:nvSpPr>
              <p:cNvPr id="10086" name="Google Shape;10086;p8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88" name="Google Shape;10088;p80"/>
          <p:cNvGrpSpPr/>
          <p:nvPr/>
        </p:nvGrpSpPr>
        <p:grpSpPr>
          <a:xfrm>
            <a:off x="4277571" y="2080469"/>
            <a:ext cx="1433821" cy="191501"/>
            <a:chOff x="4273350" y="2080469"/>
            <a:chExt cx="1433821" cy="191501"/>
          </a:xfrm>
        </p:grpSpPr>
        <p:grpSp>
          <p:nvGrpSpPr>
            <p:cNvPr id="10089" name="Google Shape;10089;p80"/>
            <p:cNvGrpSpPr/>
            <p:nvPr/>
          </p:nvGrpSpPr>
          <p:grpSpPr>
            <a:xfrm>
              <a:off x="4273350" y="2080469"/>
              <a:ext cx="1433821" cy="0"/>
              <a:chOff x="5224975" y="2962250"/>
              <a:chExt cx="1544400" cy="0"/>
            </a:xfrm>
          </p:grpSpPr>
          <p:cxnSp>
            <p:nvCxnSpPr>
              <p:cNvPr id="10090" name="Google Shape;10090;p8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091" name="Google Shape;10091;p80"/>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092" name="Google Shape;10092;p80"/>
            <p:cNvGrpSpPr/>
            <p:nvPr/>
          </p:nvGrpSpPr>
          <p:grpSpPr>
            <a:xfrm>
              <a:off x="4273350" y="2271969"/>
              <a:ext cx="1433821" cy="0"/>
              <a:chOff x="5224975" y="2962250"/>
              <a:chExt cx="1544400" cy="0"/>
            </a:xfrm>
          </p:grpSpPr>
          <p:cxnSp>
            <p:nvCxnSpPr>
              <p:cNvPr id="10093" name="Google Shape;10093;p8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094" name="Google Shape;10094;p80"/>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095" name="Google Shape;10095;p80"/>
          <p:cNvGrpSpPr/>
          <p:nvPr/>
        </p:nvGrpSpPr>
        <p:grpSpPr>
          <a:xfrm>
            <a:off x="4279126" y="1183036"/>
            <a:ext cx="1430711" cy="743389"/>
            <a:chOff x="5159450" y="1919950"/>
            <a:chExt cx="1541050" cy="862500"/>
          </a:xfrm>
        </p:grpSpPr>
        <p:sp>
          <p:nvSpPr>
            <p:cNvPr id="10096" name="Google Shape;10096;p8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097" name="Google Shape;10097;p80"/>
            <p:cNvGrpSpPr/>
            <p:nvPr/>
          </p:nvGrpSpPr>
          <p:grpSpPr>
            <a:xfrm>
              <a:off x="5159450" y="1919950"/>
              <a:ext cx="1541050" cy="862500"/>
              <a:chOff x="5159450" y="1919950"/>
              <a:chExt cx="1541050" cy="862500"/>
            </a:xfrm>
          </p:grpSpPr>
          <p:cxnSp>
            <p:nvCxnSpPr>
              <p:cNvPr id="10098" name="Google Shape;10098;p8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099" name="Google Shape;10099;p8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100" name="Google Shape;10100;p80"/>
          <p:cNvGrpSpPr/>
          <p:nvPr/>
        </p:nvGrpSpPr>
        <p:grpSpPr>
          <a:xfrm>
            <a:off x="4269239" y="2406364"/>
            <a:ext cx="1450484" cy="1052087"/>
            <a:chOff x="5230575" y="1554475"/>
            <a:chExt cx="2137150" cy="1550150"/>
          </a:xfrm>
        </p:grpSpPr>
        <p:sp>
          <p:nvSpPr>
            <p:cNvPr id="10101" name="Google Shape;10101;p8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80"/>
          <p:cNvGrpSpPr/>
          <p:nvPr/>
        </p:nvGrpSpPr>
        <p:grpSpPr>
          <a:xfrm rot="10800000">
            <a:off x="4285790" y="3498553"/>
            <a:ext cx="1417383" cy="887946"/>
            <a:chOff x="5645403" y="2920021"/>
            <a:chExt cx="2650800" cy="2180614"/>
          </a:xfrm>
        </p:grpSpPr>
        <p:sp>
          <p:nvSpPr>
            <p:cNvPr id="10115" name="Google Shape;10115;p8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16" name="Google Shape;10116;p80"/>
            <p:cNvCxnSpPr>
              <a:stCxn id="1011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117" name="Google Shape;10117;p8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18" name="Google Shape;10118;p80"/>
            <p:cNvCxnSpPr>
              <a:endCxn id="1011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119" name="Google Shape;10119;p8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20" name="Google Shape;10120;p80"/>
            <p:cNvCxnSpPr>
              <a:stCxn id="1011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121" name="Google Shape;10121;p8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22" name="Google Shape;10122;p80"/>
            <p:cNvCxnSpPr>
              <a:endCxn id="1012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123" name="Google Shape;10123;p80"/>
          <p:cNvGrpSpPr/>
          <p:nvPr/>
        </p:nvGrpSpPr>
        <p:grpSpPr>
          <a:xfrm>
            <a:off x="7386150" y="2401908"/>
            <a:ext cx="1071743" cy="1021579"/>
            <a:chOff x="7189833" y="2022667"/>
            <a:chExt cx="1251159" cy="1192597"/>
          </a:xfrm>
        </p:grpSpPr>
        <p:sp>
          <p:nvSpPr>
            <p:cNvPr id="10124" name="Google Shape;10124;p8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80"/>
          <p:cNvGrpSpPr/>
          <p:nvPr/>
        </p:nvGrpSpPr>
        <p:grpSpPr>
          <a:xfrm>
            <a:off x="727421" y="2828315"/>
            <a:ext cx="1695374" cy="1560837"/>
            <a:chOff x="727421" y="2828315"/>
            <a:chExt cx="1695374" cy="1560837"/>
          </a:xfrm>
        </p:grpSpPr>
        <p:grpSp>
          <p:nvGrpSpPr>
            <p:cNvPr id="10129" name="Google Shape;10129;p80"/>
            <p:cNvGrpSpPr/>
            <p:nvPr/>
          </p:nvGrpSpPr>
          <p:grpSpPr>
            <a:xfrm>
              <a:off x="819108" y="2882501"/>
              <a:ext cx="103104" cy="1426186"/>
              <a:chOff x="4674013" y="3100904"/>
              <a:chExt cx="122758" cy="1698043"/>
            </a:xfrm>
          </p:grpSpPr>
          <p:sp>
            <p:nvSpPr>
              <p:cNvPr id="10130" name="Google Shape;10130;p8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80"/>
            <p:cNvGrpSpPr/>
            <p:nvPr/>
          </p:nvGrpSpPr>
          <p:grpSpPr>
            <a:xfrm>
              <a:off x="1062475" y="2882501"/>
              <a:ext cx="103104" cy="1426186"/>
              <a:chOff x="4940438" y="3100904"/>
              <a:chExt cx="122758" cy="1698043"/>
            </a:xfrm>
          </p:grpSpPr>
          <p:sp>
            <p:nvSpPr>
              <p:cNvPr id="10138" name="Google Shape;10138;p8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5" name="Google Shape;10145;p80"/>
            <p:cNvGrpSpPr/>
            <p:nvPr/>
          </p:nvGrpSpPr>
          <p:grpSpPr>
            <a:xfrm>
              <a:off x="1299324" y="2882501"/>
              <a:ext cx="103104" cy="1426186"/>
              <a:chOff x="5206863" y="3100904"/>
              <a:chExt cx="122758" cy="1698043"/>
            </a:xfrm>
          </p:grpSpPr>
          <p:sp>
            <p:nvSpPr>
              <p:cNvPr id="10146" name="Google Shape;10146;p8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80"/>
            <p:cNvGrpSpPr/>
            <p:nvPr/>
          </p:nvGrpSpPr>
          <p:grpSpPr>
            <a:xfrm>
              <a:off x="1786057" y="2882501"/>
              <a:ext cx="103104" cy="1426186"/>
              <a:chOff x="6006138" y="3143629"/>
              <a:chExt cx="122758" cy="1698043"/>
            </a:xfrm>
          </p:grpSpPr>
          <p:sp>
            <p:nvSpPr>
              <p:cNvPr id="10154" name="Google Shape;10154;p8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80"/>
            <p:cNvGrpSpPr/>
            <p:nvPr/>
          </p:nvGrpSpPr>
          <p:grpSpPr>
            <a:xfrm>
              <a:off x="2029422" y="2882501"/>
              <a:ext cx="103104" cy="1426186"/>
              <a:chOff x="6805413" y="3100904"/>
              <a:chExt cx="122758" cy="1698043"/>
            </a:xfrm>
          </p:grpSpPr>
          <p:sp>
            <p:nvSpPr>
              <p:cNvPr id="10162" name="Google Shape;10162;p8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80"/>
            <p:cNvGrpSpPr/>
            <p:nvPr/>
          </p:nvGrpSpPr>
          <p:grpSpPr>
            <a:xfrm>
              <a:off x="727421" y="2828315"/>
              <a:ext cx="1695374" cy="1560837"/>
              <a:chOff x="734799" y="2782450"/>
              <a:chExt cx="1571100" cy="1577400"/>
            </a:xfrm>
          </p:grpSpPr>
          <p:cxnSp>
            <p:nvCxnSpPr>
              <p:cNvPr id="10170" name="Google Shape;10170;p8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171" name="Google Shape;10171;p8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172" name="Google Shape;10172;p80"/>
            <p:cNvGrpSpPr/>
            <p:nvPr/>
          </p:nvGrpSpPr>
          <p:grpSpPr>
            <a:xfrm>
              <a:off x="2272795" y="2882501"/>
              <a:ext cx="103104" cy="1426186"/>
              <a:chOff x="5206863" y="3100904"/>
              <a:chExt cx="122758" cy="1698043"/>
            </a:xfrm>
          </p:grpSpPr>
          <p:sp>
            <p:nvSpPr>
              <p:cNvPr id="10173" name="Google Shape;10173;p8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80"/>
            <p:cNvGrpSpPr/>
            <p:nvPr/>
          </p:nvGrpSpPr>
          <p:grpSpPr>
            <a:xfrm>
              <a:off x="1542694" y="2882501"/>
              <a:ext cx="103104" cy="1426186"/>
              <a:chOff x="6006138" y="3143629"/>
              <a:chExt cx="122758" cy="1698043"/>
            </a:xfrm>
          </p:grpSpPr>
          <p:sp>
            <p:nvSpPr>
              <p:cNvPr id="10181" name="Google Shape;10181;p8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8" name="Google Shape;10188;p80"/>
          <p:cNvGrpSpPr/>
          <p:nvPr/>
        </p:nvGrpSpPr>
        <p:grpSpPr>
          <a:xfrm>
            <a:off x="5936000" y="2405887"/>
            <a:ext cx="1248543" cy="1025319"/>
            <a:chOff x="5183758" y="1210600"/>
            <a:chExt cx="3605380" cy="2960783"/>
          </a:xfrm>
        </p:grpSpPr>
        <p:sp>
          <p:nvSpPr>
            <p:cNvPr id="10189" name="Google Shape;10189;p8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93" name="Google Shape;10193;p8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194" name="Google Shape;10194;p8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195" name="Google Shape;10195;p8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196" name="Google Shape;10196;p8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197" name="Google Shape;10197;p8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80"/>
          <p:cNvGrpSpPr/>
          <p:nvPr/>
        </p:nvGrpSpPr>
        <p:grpSpPr>
          <a:xfrm>
            <a:off x="5793062" y="3544204"/>
            <a:ext cx="2664831" cy="843440"/>
            <a:chOff x="5916567" y="1099697"/>
            <a:chExt cx="2556683" cy="809211"/>
          </a:xfrm>
        </p:grpSpPr>
        <p:sp>
          <p:nvSpPr>
            <p:cNvPr id="10199" name="Google Shape;10199;p8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0"/>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80"/>
          <p:cNvGrpSpPr/>
          <p:nvPr/>
        </p:nvGrpSpPr>
        <p:grpSpPr>
          <a:xfrm>
            <a:off x="5900602" y="1193063"/>
            <a:ext cx="1299851" cy="1023338"/>
            <a:chOff x="5900602" y="1193063"/>
            <a:chExt cx="1299851" cy="1023338"/>
          </a:xfrm>
        </p:grpSpPr>
        <p:grpSp>
          <p:nvGrpSpPr>
            <p:cNvPr id="10208" name="Google Shape;10208;p80"/>
            <p:cNvGrpSpPr/>
            <p:nvPr/>
          </p:nvGrpSpPr>
          <p:grpSpPr>
            <a:xfrm>
              <a:off x="6743564" y="1193063"/>
              <a:ext cx="456889" cy="700379"/>
              <a:chOff x="6743564" y="1193063"/>
              <a:chExt cx="456889" cy="700379"/>
            </a:xfrm>
          </p:grpSpPr>
          <p:grpSp>
            <p:nvGrpSpPr>
              <p:cNvPr id="10209" name="Google Shape;10209;p80"/>
              <p:cNvGrpSpPr/>
              <p:nvPr/>
            </p:nvGrpSpPr>
            <p:grpSpPr>
              <a:xfrm>
                <a:off x="6743564" y="1690731"/>
                <a:ext cx="214402" cy="202710"/>
                <a:chOff x="6743564" y="1690731"/>
                <a:chExt cx="214402" cy="202710"/>
              </a:xfrm>
            </p:grpSpPr>
            <p:sp>
              <p:nvSpPr>
                <p:cNvPr id="10210" name="Google Shape;10210;p8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80"/>
              <p:cNvGrpSpPr/>
              <p:nvPr/>
            </p:nvGrpSpPr>
            <p:grpSpPr>
              <a:xfrm>
                <a:off x="6915505" y="1193063"/>
                <a:ext cx="284947" cy="589637"/>
                <a:chOff x="6915505" y="1193063"/>
                <a:chExt cx="284947" cy="589637"/>
              </a:xfrm>
            </p:grpSpPr>
            <p:sp>
              <p:nvSpPr>
                <p:cNvPr id="10213" name="Google Shape;10213;p8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14" name="Google Shape;10214;p80"/>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15" name="Google Shape;10215;p80"/>
            <p:cNvGrpSpPr/>
            <p:nvPr/>
          </p:nvGrpSpPr>
          <p:grpSpPr>
            <a:xfrm>
              <a:off x="6520337" y="1193063"/>
              <a:ext cx="341815" cy="801589"/>
              <a:chOff x="6520337" y="1193063"/>
              <a:chExt cx="341815" cy="801589"/>
            </a:xfrm>
          </p:grpSpPr>
          <p:grpSp>
            <p:nvGrpSpPr>
              <p:cNvPr id="10216" name="Google Shape;10216;p80"/>
              <p:cNvGrpSpPr/>
              <p:nvPr/>
            </p:nvGrpSpPr>
            <p:grpSpPr>
              <a:xfrm>
                <a:off x="6520337" y="1589527"/>
                <a:ext cx="213950" cy="405125"/>
                <a:chOff x="6520337" y="1589527"/>
                <a:chExt cx="213950" cy="405125"/>
              </a:xfrm>
            </p:grpSpPr>
            <p:sp>
              <p:nvSpPr>
                <p:cNvPr id="10217" name="Google Shape;10217;p8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80"/>
              <p:cNvGrpSpPr/>
              <p:nvPr/>
            </p:nvGrpSpPr>
            <p:grpSpPr>
              <a:xfrm>
                <a:off x="6577204" y="1193063"/>
                <a:ext cx="284947" cy="453562"/>
                <a:chOff x="6577204" y="1193063"/>
                <a:chExt cx="284947" cy="453562"/>
              </a:xfrm>
            </p:grpSpPr>
            <p:sp>
              <p:nvSpPr>
                <p:cNvPr id="10220" name="Google Shape;10220;p8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21" name="Google Shape;10221;p80"/>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22" name="Google Shape;10222;p80"/>
            <p:cNvGrpSpPr/>
            <p:nvPr/>
          </p:nvGrpSpPr>
          <p:grpSpPr>
            <a:xfrm>
              <a:off x="6238903" y="1193063"/>
              <a:ext cx="300475" cy="901782"/>
              <a:chOff x="6238903" y="1193063"/>
              <a:chExt cx="300475" cy="901782"/>
            </a:xfrm>
          </p:grpSpPr>
          <p:grpSp>
            <p:nvGrpSpPr>
              <p:cNvPr id="10223" name="Google Shape;10223;p80"/>
              <p:cNvGrpSpPr/>
              <p:nvPr/>
            </p:nvGrpSpPr>
            <p:grpSpPr>
              <a:xfrm>
                <a:off x="6290865" y="1489315"/>
                <a:ext cx="248514" cy="605530"/>
                <a:chOff x="6290865" y="1489315"/>
                <a:chExt cx="248514" cy="605530"/>
              </a:xfrm>
            </p:grpSpPr>
            <p:sp>
              <p:nvSpPr>
                <p:cNvPr id="10224" name="Google Shape;10224;p8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80"/>
              <p:cNvGrpSpPr/>
              <p:nvPr/>
            </p:nvGrpSpPr>
            <p:grpSpPr>
              <a:xfrm>
                <a:off x="6238903" y="1193063"/>
                <a:ext cx="284947" cy="327512"/>
                <a:chOff x="6238903" y="1193063"/>
                <a:chExt cx="284947" cy="327512"/>
              </a:xfrm>
            </p:grpSpPr>
            <p:sp>
              <p:nvSpPr>
                <p:cNvPr id="10227" name="Google Shape;10227;p8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28" name="Google Shape;10228;p80"/>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29" name="Google Shape;10229;p80"/>
            <p:cNvGrpSpPr/>
            <p:nvPr/>
          </p:nvGrpSpPr>
          <p:grpSpPr>
            <a:xfrm>
              <a:off x="5900602" y="1193063"/>
              <a:ext cx="444345" cy="1023338"/>
              <a:chOff x="5900602" y="1193063"/>
              <a:chExt cx="444345" cy="1023338"/>
            </a:xfrm>
          </p:grpSpPr>
          <p:grpSp>
            <p:nvGrpSpPr>
              <p:cNvPr id="10230" name="Google Shape;10230;p80"/>
              <p:cNvGrpSpPr/>
              <p:nvPr/>
            </p:nvGrpSpPr>
            <p:grpSpPr>
              <a:xfrm>
                <a:off x="6046501" y="1367785"/>
                <a:ext cx="298446" cy="848616"/>
                <a:chOff x="6046501" y="1367785"/>
                <a:chExt cx="298446" cy="848616"/>
              </a:xfrm>
            </p:grpSpPr>
            <p:sp>
              <p:nvSpPr>
                <p:cNvPr id="10231" name="Google Shape;10231;p8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80"/>
              <p:cNvGrpSpPr/>
              <p:nvPr/>
            </p:nvGrpSpPr>
            <p:grpSpPr>
              <a:xfrm>
                <a:off x="5900602" y="1193063"/>
                <a:ext cx="284947" cy="182312"/>
                <a:chOff x="5900602" y="1193063"/>
                <a:chExt cx="284947" cy="182312"/>
              </a:xfrm>
            </p:grpSpPr>
            <p:sp>
              <p:nvSpPr>
                <p:cNvPr id="10234" name="Google Shape;10234;p8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35" name="Google Shape;10235;p8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236" name="Google Shape;10236;p80"/>
          <p:cNvGrpSpPr/>
          <p:nvPr/>
        </p:nvGrpSpPr>
        <p:grpSpPr>
          <a:xfrm>
            <a:off x="7238484" y="1193208"/>
            <a:ext cx="1219413" cy="1051365"/>
            <a:chOff x="7287122" y="1165658"/>
            <a:chExt cx="1219413" cy="1051365"/>
          </a:xfrm>
        </p:grpSpPr>
        <p:grpSp>
          <p:nvGrpSpPr>
            <p:cNvPr id="10237" name="Google Shape;10237;p80"/>
            <p:cNvGrpSpPr/>
            <p:nvPr/>
          </p:nvGrpSpPr>
          <p:grpSpPr>
            <a:xfrm>
              <a:off x="7287122" y="1969723"/>
              <a:ext cx="1219413" cy="247300"/>
              <a:chOff x="7287122" y="1969723"/>
              <a:chExt cx="1219413" cy="247300"/>
            </a:xfrm>
          </p:grpSpPr>
          <p:sp>
            <p:nvSpPr>
              <p:cNvPr id="10238" name="Google Shape;10238;p8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9" name="Google Shape;10239;p80"/>
              <p:cNvGrpSpPr/>
              <p:nvPr/>
            </p:nvGrpSpPr>
            <p:grpSpPr>
              <a:xfrm>
                <a:off x="7287122" y="2063892"/>
                <a:ext cx="1151753" cy="73428"/>
                <a:chOff x="7287122" y="2063892"/>
                <a:chExt cx="1151753" cy="73428"/>
              </a:xfrm>
            </p:grpSpPr>
            <p:sp>
              <p:nvSpPr>
                <p:cNvPr id="10240" name="Google Shape;10240;p8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1" name="Google Shape;10241;p8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42" name="Google Shape;10242;p80"/>
            <p:cNvGrpSpPr/>
            <p:nvPr/>
          </p:nvGrpSpPr>
          <p:grpSpPr>
            <a:xfrm>
              <a:off x="7287122" y="1712201"/>
              <a:ext cx="1219403" cy="246767"/>
              <a:chOff x="7287122" y="1712201"/>
              <a:chExt cx="1219403" cy="246767"/>
            </a:xfrm>
          </p:grpSpPr>
          <p:sp>
            <p:nvSpPr>
              <p:cNvPr id="10243" name="Google Shape;10243;p8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4" name="Google Shape;10244;p80"/>
              <p:cNvGrpSpPr/>
              <p:nvPr/>
            </p:nvGrpSpPr>
            <p:grpSpPr>
              <a:xfrm>
                <a:off x="7287122" y="1842861"/>
                <a:ext cx="1005303" cy="73419"/>
                <a:chOff x="7287122" y="1842861"/>
                <a:chExt cx="1005303" cy="73419"/>
              </a:xfrm>
            </p:grpSpPr>
            <p:sp>
              <p:nvSpPr>
                <p:cNvPr id="10245" name="Google Shape;10245;p8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6" name="Google Shape;10246;p8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47" name="Google Shape;10247;p80"/>
            <p:cNvGrpSpPr/>
            <p:nvPr/>
          </p:nvGrpSpPr>
          <p:grpSpPr>
            <a:xfrm>
              <a:off x="7287122" y="1447520"/>
              <a:ext cx="1219403" cy="286667"/>
              <a:chOff x="7287122" y="1447520"/>
              <a:chExt cx="1219403" cy="286667"/>
            </a:xfrm>
          </p:grpSpPr>
          <p:sp>
            <p:nvSpPr>
              <p:cNvPr id="10248" name="Google Shape;10248;p8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9" name="Google Shape;10249;p80"/>
              <p:cNvGrpSpPr/>
              <p:nvPr/>
            </p:nvGrpSpPr>
            <p:grpSpPr>
              <a:xfrm>
                <a:off x="7287122" y="1581977"/>
                <a:ext cx="852803" cy="73428"/>
                <a:chOff x="7287122" y="1581977"/>
                <a:chExt cx="852803" cy="73428"/>
              </a:xfrm>
            </p:grpSpPr>
            <p:sp>
              <p:nvSpPr>
                <p:cNvPr id="10250" name="Google Shape;10250;p8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51" name="Google Shape;10251;p8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52" name="Google Shape;10252;p80"/>
            <p:cNvGrpSpPr/>
            <p:nvPr/>
          </p:nvGrpSpPr>
          <p:grpSpPr>
            <a:xfrm>
              <a:off x="7287122" y="1165658"/>
              <a:ext cx="1219403" cy="344253"/>
              <a:chOff x="7287122" y="1165658"/>
              <a:chExt cx="1219403" cy="344253"/>
            </a:xfrm>
          </p:grpSpPr>
          <p:sp>
            <p:nvSpPr>
              <p:cNvPr id="10253" name="Google Shape;10253;p8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4" name="Google Shape;10254;p80"/>
              <p:cNvGrpSpPr/>
              <p:nvPr/>
            </p:nvGrpSpPr>
            <p:grpSpPr>
              <a:xfrm>
                <a:off x="7287122" y="1341025"/>
                <a:ext cx="695703" cy="73419"/>
                <a:chOff x="7287122" y="1341025"/>
                <a:chExt cx="695703" cy="73419"/>
              </a:xfrm>
            </p:grpSpPr>
            <p:sp>
              <p:nvSpPr>
                <p:cNvPr id="10255" name="Google Shape;10255;p8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56" name="Google Shape;10256;p8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sp>
        <p:nvSpPr>
          <p:cNvPr id="390" name="Google Shape;390;p36"/>
          <p:cNvSpPr txBox="1">
            <a:spLocks noGrp="1"/>
          </p:cNvSpPr>
          <p:nvPr>
            <p:ph type="body" idx="1"/>
          </p:nvPr>
        </p:nvSpPr>
        <p:spPr>
          <a:xfrm>
            <a:off x="3427264" y="1389100"/>
            <a:ext cx="4715567" cy="249746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r-FR" dirty="0"/>
              <a:t>EZZAYRA est une startup de l’</a:t>
            </a:r>
            <a:r>
              <a:rPr lang="fr-FR" dirty="0" err="1"/>
              <a:t>Agritech</a:t>
            </a:r>
            <a:r>
              <a:rPr lang="fr-FR" dirty="0"/>
              <a:t>, elle développe et intègre des solutions technologiques destinées au secteur agricole et agro-alimentaire</a:t>
            </a:r>
            <a:r>
              <a:rPr lang="en" dirty="0"/>
              <a:t>. </a:t>
            </a:r>
          </a:p>
          <a:p>
            <a:pPr marL="0" lvl="0" indent="0" algn="l" rtl="0">
              <a:spcBef>
                <a:spcPts val="0"/>
              </a:spcBef>
              <a:spcAft>
                <a:spcPts val="0"/>
              </a:spcAft>
              <a:buNone/>
            </a:pPr>
            <a:endParaRPr dirty="0"/>
          </a:p>
          <a:p>
            <a:pPr marL="0" lvl="0" indent="0" algn="l" rtl="0">
              <a:spcBef>
                <a:spcPts val="0"/>
              </a:spcBef>
              <a:spcAft>
                <a:spcPts val="0"/>
              </a:spcAft>
              <a:buNone/>
            </a:pPr>
            <a:r>
              <a:rPr lang="fr-FR" dirty="0"/>
              <a:t>EZZAYRA offre une suite de logiciels et de hardware pour digitaliser la chaine de valeur agricole.</a:t>
            </a:r>
            <a:endParaRPr dirty="0"/>
          </a:p>
          <a:p>
            <a:pPr marL="0" lvl="0" indent="0" algn="l" rtl="0">
              <a:spcBef>
                <a:spcPts val="0"/>
              </a:spcBef>
              <a:spcAft>
                <a:spcPts val="0"/>
              </a:spcAft>
              <a:buNone/>
            </a:pPr>
            <a:endParaRPr dirty="0"/>
          </a:p>
          <a:p>
            <a:pPr marL="0" lvl="0" indent="0" algn="l" rtl="0">
              <a:spcBef>
                <a:spcPts val="0"/>
              </a:spcBef>
              <a:spcAft>
                <a:spcPts val="0"/>
              </a:spcAft>
              <a:buNone/>
            </a:pPr>
            <a:endParaRPr dirty="0"/>
          </a:p>
        </p:txBody>
      </p:sp>
      <p:pic>
        <p:nvPicPr>
          <p:cNvPr id="9" name="Picture 3">
            <a:extLst>
              <a:ext uri="{FF2B5EF4-FFF2-40B4-BE49-F238E27FC236}">
                <a16:creationId xmlns:a16="http://schemas.microsoft.com/office/drawing/2014/main" id="{8EF0557C-7881-43E3-9C47-044B28A7F9FB}"/>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42977" y="294130"/>
            <a:ext cx="2832848" cy="134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Placeholder 4">
            <a:extLst>
              <a:ext uri="{FF2B5EF4-FFF2-40B4-BE49-F238E27FC236}">
                <a16:creationId xmlns:a16="http://schemas.microsoft.com/office/drawing/2014/main" id="{74E59D9E-801D-495A-9BD4-CFAF556C0D28}"/>
              </a:ext>
            </a:extLst>
          </p:cNvPr>
          <p:cNvPicPr>
            <a:picLocks noChangeAspect="1"/>
          </p:cNvPicPr>
          <p:nvPr/>
        </p:nvPicPr>
        <p:blipFill>
          <a:blip r:embed="rId4">
            <a:extLst>
              <a:ext uri="{28A0092B-C50C-407E-A947-70E740481C1C}">
                <a14:useLocalDpi xmlns:a14="http://schemas.microsoft.com/office/drawing/2010/main" val="0"/>
              </a:ext>
            </a:extLst>
          </a:blip>
          <a:srcRect l="27440" r="27440"/>
          <a:stretch/>
        </p:blipFill>
        <p:spPr>
          <a:xfrm>
            <a:off x="0" y="965093"/>
            <a:ext cx="4404970" cy="4178407"/>
          </a:xfrm>
          <a:custGeom>
            <a:avLst/>
            <a:gdLst>
              <a:gd name="connsiteX0" fmla="*/ 0 w 7229856"/>
              <a:gd name="connsiteY0" fmla="*/ 0 h 6858000"/>
              <a:gd name="connsiteX1" fmla="*/ 7229856 w 7229856"/>
              <a:gd name="connsiteY1" fmla="*/ 6858000 h 6858000"/>
              <a:gd name="connsiteX2" fmla="*/ 3060192 w 7229856"/>
              <a:gd name="connsiteY2" fmla="*/ 6858000 h 6858000"/>
              <a:gd name="connsiteX3" fmla="*/ 0 w 7229856"/>
              <a:gd name="connsiteY3" fmla="*/ 3955204 h 6858000"/>
            </a:gdLst>
            <a:ahLst/>
            <a:cxnLst>
              <a:cxn ang="0">
                <a:pos x="connsiteX0" y="connsiteY0"/>
              </a:cxn>
              <a:cxn ang="0">
                <a:pos x="connsiteX1" y="connsiteY1"/>
              </a:cxn>
              <a:cxn ang="0">
                <a:pos x="connsiteX2" y="connsiteY2"/>
              </a:cxn>
              <a:cxn ang="0">
                <a:pos x="connsiteX3" y="connsiteY3"/>
              </a:cxn>
            </a:cxnLst>
            <a:rect l="l" t="t" r="r" b="b"/>
            <a:pathLst>
              <a:path w="7229856" h="6858000">
                <a:moveTo>
                  <a:pt x="0" y="0"/>
                </a:moveTo>
                <a:lnTo>
                  <a:pt x="7229856" y="6858000"/>
                </a:lnTo>
                <a:lnTo>
                  <a:pt x="3060192" y="6858000"/>
                </a:lnTo>
                <a:lnTo>
                  <a:pt x="0" y="3955204"/>
                </a:lnTo>
                <a:close/>
              </a:path>
            </a:pathLst>
          </a:custGeom>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0260"/>
        <p:cNvGrpSpPr/>
        <p:nvPr/>
      </p:nvGrpSpPr>
      <p:grpSpPr>
        <a:xfrm>
          <a:off x="0" y="0"/>
          <a:ext cx="0" cy="0"/>
          <a:chOff x="0" y="0"/>
          <a:chExt cx="0" cy="0"/>
        </a:xfrm>
      </p:grpSpPr>
      <p:sp>
        <p:nvSpPr>
          <p:cNvPr id="10261" name="Google Shape;10261;p8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262" name="Google Shape;10262;p81"/>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263" name="Google Shape;10263;p81"/>
          <p:cNvGrpSpPr/>
          <p:nvPr/>
        </p:nvGrpSpPr>
        <p:grpSpPr>
          <a:xfrm>
            <a:off x="866243" y="2291587"/>
            <a:ext cx="415546" cy="355053"/>
            <a:chOff x="866243" y="2291587"/>
            <a:chExt cx="415546" cy="355053"/>
          </a:xfrm>
        </p:grpSpPr>
        <p:sp>
          <p:nvSpPr>
            <p:cNvPr id="10264" name="Google Shape;10264;p8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9" name="Google Shape;10269;p81"/>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0" name="Google Shape;10270;p81"/>
          <p:cNvGrpSpPr/>
          <p:nvPr/>
        </p:nvGrpSpPr>
        <p:grpSpPr>
          <a:xfrm>
            <a:off x="1958520" y="2302574"/>
            <a:ext cx="359213" cy="327807"/>
            <a:chOff x="1958520" y="2302574"/>
            <a:chExt cx="359213" cy="327807"/>
          </a:xfrm>
        </p:grpSpPr>
        <p:sp>
          <p:nvSpPr>
            <p:cNvPr id="10271" name="Google Shape;10271;p81"/>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1"/>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1"/>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81"/>
          <p:cNvGrpSpPr/>
          <p:nvPr/>
        </p:nvGrpSpPr>
        <p:grpSpPr>
          <a:xfrm>
            <a:off x="2579882" y="2287427"/>
            <a:ext cx="207582" cy="359594"/>
            <a:chOff x="2656082" y="2287427"/>
            <a:chExt cx="207582" cy="359594"/>
          </a:xfrm>
        </p:grpSpPr>
        <p:sp>
          <p:nvSpPr>
            <p:cNvPr id="10275" name="Google Shape;10275;p81"/>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1"/>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1"/>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1"/>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81"/>
          <p:cNvGrpSpPr/>
          <p:nvPr/>
        </p:nvGrpSpPr>
        <p:grpSpPr>
          <a:xfrm>
            <a:off x="3049653" y="2321468"/>
            <a:ext cx="362991" cy="290018"/>
            <a:chOff x="3049653" y="2321468"/>
            <a:chExt cx="362991" cy="290018"/>
          </a:xfrm>
        </p:grpSpPr>
        <p:sp>
          <p:nvSpPr>
            <p:cNvPr id="10280" name="Google Shape;10280;p81"/>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1"/>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1"/>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1"/>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81"/>
          <p:cNvGrpSpPr/>
          <p:nvPr/>
        </p:nvGrpSpPr>
        <p:grpSpPr>
          <a:xfrm>
            <a:off x="3564243" y="2289904"/>
            <a:ext cx="422342" cy="355243"/>
            <a:chOff x="3564243" y="2289904"/>
            <a:chExt cx="422342" cy="355243"/>
          </a:xfrm>
        </p:grpSpPr>
        <p:sp>
          <p:nvSpPr>
            <p:cNvPr id="10285" name="Google Shape;10285;p8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0" name="Google Shape;10290;p81"/>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1" name="Google Shape;10291;p81"/>
          <p:cNvGrpSpPr/>
          <p:nvPr/>
        </p:nvGrpSpPr>
        <p:grpSpPr>
          <a:xfrm>
            <a:off x="4687894" y="2289713"/>
            <a:ext cx="359594" cy="353909"/>
            <a:chOff x="4687894" y="2289713"/>
            <a:chExt cx="359594" cy="353909"/>
          </a:xfrm>
        </p:grpSpPr>
        <p:sp>
          <p:nvSpPr>
            <p:cNvPr id="10292" name="Google Shape;10292;p81"/>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1"/>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1"/>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5" name="Google Shape;10295;p81"/>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6" name="Google Shape;10296;p81"/>
          <p:cNvGrpSpPr/>
          <p:nvPr/>
        </p:nvGrpSpPr>
        <p:grpSpPr>
          <a:xfrm>
            <a:off x="6372624" y="2308227"/>
            <a:ext cx="263567" cy="317614"/>
            <a:chOff x="6421399" y="2308227"/>
            <a:chExt cx="263567" cy="317614"/>
          </a:xfrm>
        </p:grpSpPr>
        <p:sp>
          <p:nvSpPr>
            <p:cNvPr id="10297" name="Google Shape;10297;p81"/>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1"/>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1"/>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1"/>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81"/>
          <p:cNvGrpSpPr/>
          <p:nvPr/>
        </p:nvGrpSpPr>
        <p:grpSpPr>
          <a:xfrm>
            <a:off x="6870193" y="2295620"/>
            <a:ext cx="360356" cy="343462"/>
            <a:chOff x="6870193" y="2295620"/>
            <a:chExt cx="360356" cy="343462"/>
          </a:xfrm>
        </p:grpSpPr>
        <p:sp>
          <p:nvSpPr>
            <p:cNvPr id="10302" name="Google Shape;10302;p81"/>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1"/>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81"/>
          <p:cNvGrpSpPr/>
          <p:nvPr/>
        </p:nvGrpSpPr>
        <p:grpSpPr>
          <a:xfrm>
            <a:off x="7441465" y="2302860"/>
            <a:ext cx="342192" cy="327140"/>
            <a:chOff x="7441465" y="2302860"/>
            <a:chExt cx="342192" cy="327140"/>
          </a:xfrm>
        </p:grpSpPr>
        <p:sp>
          <p:nvSpPr>
            <p:cNvPr id="10305" name="Google Shape;10305;p81"/>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1"/>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81"/>
          <p:cNvGrpSpPr/>
          <p:nvPr/>
        </p:nvGrpSpPr>
        <p:grpSpPr>
          <a:xfrm>
            <a:off x="7989683" y="2350207"/>
            <a:ext cx="332761" cy="234066"/>
            <a:chOff x="7989683" y="2350207"/>
            <a:chExt cx="332761" cy="234066"/>
          </a:xfrm>
        </p:grpSpPr>
        <p:sp>
          <p:nvSpPr>
            <p:cNvPr id="10308" name="Google Shape;10308;p81"/>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1"/>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1"/>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1"/>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1"/>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1"/>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81"/>
          <p:cNvGrpSpPr/>
          <p:nvPr/>
        </p:nvGrpSpPr>
        <p:grpSpPr>
          <a:xfrm>
            <a:off x="5823294" y="2309751"/>
            <a:ext cx="315327" cy="314978"/>
            <a:chOff x="5823294" y="2309751"/>
            <a:chExt cx="315327" cy="314978"/>
          </a:xfrm>
        </p:grpSpPr>
        <p:sp>
          <p:nvSpPr>
            <p:cNvPr id="10315" name="Google Shape;10315;p81"/>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1"/>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1"/>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1"/>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1"/>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1"/>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1"/>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1"/>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1"/>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1"/>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1"/>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1"/>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1"/>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1"/>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1"/>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1"/>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1"/>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81"/>
          <p:cNvGrpSpPr/>
          <p:nvPr/>
        </p:nvGrpSpPr>
        <p:grpSpPr>
          <a:xfrm>
            <a:off x="2497275" y="2744159"/>
            <a:ext cx="370930" cy="370549"/>
            <a:chOff x="2497275" y="2744159"/>
            <a:chExt cx="370930" cy="370549"/>
          </a:xfrm>
        </p:grpSpPr>
        <p:sp>
          <p:nvSpPr>
            <p:cNvPr id="10333" name="Google Shape;10333;p81"/>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1"/>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1"/>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1"/>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1"/>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1"/>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81"/>
          <p:cNvGrpSpPr/>
          <p:nvPr/>
        </p:nvGrpSpPr>
        <p:grpSpPr>
          <a:xfrm>
            <a:off x="860940" y="2746477"/>
            <a:ext cx="371883" cy="365691"/>
            <a:chOff x="860940" y="2746477"/>
            <a:chExt cx="371883" cy="365691"/>
          </a:xfrm>
        </p:grpSpPr>
        <p:sp>
          <p:nvSpPr>
            <p:cNvPr id="10340" name="Google Shape;10340;p81"/>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1"/>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1"/>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1"/>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1"/>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5" name="Google Shape;10345;p81"/>
          <p:cNvGrpSpPr/>
          <p:nvPr/>
        </p:nvGrpSpPr>
        <p:grpSpPr>
          <a:xfrm>
            <a:off x="1493849" y="2775533"/>
            <a:ext cx="283985" cy="341080"/>
            <a:chOff x="1493849" y="2775533"/>
            <a:chExt cx="283985" cy="341080"/>
          </a:xfrm>
        </p:grpSpPr>
        <p:sp>
          <p:nvSpPr>
            <p:cNvPr id="10346" name="Google Shape;10346;p81"/>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1"/>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81"/>
          <p:cNvGrpSpPr/>
          <p:nvPr/>
        </p:nvGrpSpPr>
        <p:grpSpPr>
          <a:xfrm>
            <a:off x="1952836" y="2774422"/>
            <a:ext cx="372835" cy="342573"/>
            <a:chOff x="1952836" y="2774422"/>
            <a:chExt cx="372835" cy="342573"/>
          </a:xfrm>
        </p:grpSpPr>
        <p:sp>
          <p:nvSpPr>
            <p:cNvPr id="10349" name="Google Shape;10349;p81"/>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1"/>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1"/>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81"/>
          <p:cNvGrpSpPr/>
          <p:nvPr/>
        </p:nvGrpSpPr>
        <p:grpSpPr>
          <a:xfrm>
            <a:off x="3079916" y="2744477"/>
            <a:ext cx="332729" cy="372518"/>
            <a:chOff x="3079916" y="2744477"/>
            <a:chExt cx="332729" cy="372518"/>
          </a:xfrm>
        </p:grpSpPr>
        <p:sp>
          <p:nvSpPr>
            <p:cNvPr id="10353" name="Google Shape;10353;p81"/>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1"/>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1"/>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81"/>
          <p:cNvGrpSpPr/>
          <p:nvPr/>
        </p:nvGrpSpPr>
        <p:grpSpPr>
          <a:xfrm>
            <a:off x="3620576" y="2745525"/>
            <a:ext cx="336889" cy="355592"/>
            <a:chOff x="3620576" y="2745525"/>
            <a:chExt cx="336889" cy="355592"/>
          </a:xfrm>
        </p:grpSpPr>
        <p:sp>
          <p:nvSpPr>
            <p:cNvPr id="10357" name="Google Shape;10357;p81"/>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1"/>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81"/>
          <p:cNvGrpSpPr/>
          <p:nvPr/>
        </p:nvGrpSpPr>
        <p:grpSpPr>
          <a:xfrm>
            <a:off x="4126815" y="2760704"/>
            <a:ext cx="380393" cy="363118"/>
            <a:chOff x="4126815" y="2760704"/>
            <a:chExt cx="380393" cy="363118"/>
          </a:xfrm>
        </p:grpSpPr>
        <p:sp>
          <p:nvSpPr>
            <p:cNvPr id="10360" name="Google Shape;10360;p81"/>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1"/>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1"/>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1"/>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81"/>
          <p:cNvGrpSpPr/>
          <p:nvPr/>
        </p:nvGrpSpPr>
        <p:grpSpPr>
          <a:xfrm>
            <a:off x="4675986" y="2745684"/>
            <a:ext cx="381346" cy="368644"/>
            <a:chOff x="4675986" y="2745684"/>
            <a:chExt cx="381346" cy="368644"/>
          </a:xfrm>
        </p:grpSpPr>
        <p:sp>
          <p:nvSpPr>
            <p:cNvPr id="10365" name="Google Shape;10365;p81"/>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1"/>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81"/>
          <p:cNvGrpSpPr/>
          <p:nvPr/>
        </p:nvGrpSpPr>
        <p:grpSpPr>
          <a:xfrm>
            <a:off x="5220616" y="2791061"/>
            <a:ext cx="373185" cy="302466"/>
            <a:chOff x="5220616" y="2791061"/>
            <a:chExt cx="373185" cy="302466"/>
          </a:xfrm>
        </p:grpSpPr>
        <p:sp>
          <p:nvSpPr>
            <p:cNvPr id="10368" name="Google Shape;10368;p81"/>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1"/>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1"/>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1"/>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1"/>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1"/>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1"/>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1"/>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1"/>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1"/>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1"/>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1"/>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1"/>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1"/>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1"/>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1"/>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1"/>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1"/>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81"/>
          <p:cNvGrpSpPr/>
          <p:nvPr/>
        </p:nvGrpSpPr>
        <p:grpSpPr>
          <a:xfrm>
            <a:off x="5788661" y="2772517"/>
            <a:ext cx="284366" cy="344097"/>
            <a:chOff x="5864861" y="2772517"/>
            <a:chExt cx="284366" cy="344097"/>
          </a:xfrm>
        </p:grpSpPr>
        <p:sp>
          <p:nvSpPr>
            <p:cNvPr id="10387" name="Google Shape;10387;p81"/>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1"/>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1"/>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1"/>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1"/>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1"/>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3" name="Google Shape;10393;p81"/>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4" name="Google Shape;10394;p81"/>
          <p:cNvGrpSpPr/>
          <p:nvPr/>
        </p:nvGrpSpPr>
        <p:grpSpPr>
          <a:xfrm>
            <a:off x="6974158" y="2789537"/>
            <a:ext cx="255247" cy="327458"/>
            <a:chOff x="6974158" y="2789537"/>
            <a:chExt cx="255247" cy="327458"/>
          </a:xfrm>
        </p:grpSpPr>
        <p:sp>
          <p:nvSpPr>
            <p:cNvPr id="10395" name="Google Shape;10395;p81"/>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1"/>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1"/>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1"/>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1"/>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1"/>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81"/>
          <p:cNvGrpSpPr/>
          <p:nvPr/>
        </p:nvGrpSpPr>
        <p:grpSpPr>
          <a:xfrm>
            <a:off x="7530697" y="2790299"/>
            <a:ext cx="244291" cy="326314"/>
            <a:chOff x="7530697" y="2790299"/>
            <a:chExt cx="244291" cy="326314"/>
          </a:xfrm>
        </p:grpSpPr>
        <p:sp>
          <p:nvSpPr>
            <p:cNvPr id="10402" name="Google Shape;10402;p81"/>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1"/>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1"/>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1"/>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1"/>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1"/>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81"/>
          <p:cNvGrpSpPr/>
          <p:nvPr/>
        </p:nvGrpSpPr>
        <p:grpSpPr>
          <a:xfrm>
            <a:off x="7988191" y="2832248"/>
            <a:ext cx="332348" cy="283985"/>
            <a:chOff x="7988191" y="2832248"/>
            <a:chExt cx="332348" cy="283985"/>
          </a:xfrm>
        </p:grpSpPr>
        <p:sp>
          <p:nvSpPr>
            <p:cNvPr id="10409" name="Google Shape;10409;p81"/>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1"/>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1"/>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2" name="Google Shape;10412;p81"/>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3" name="Google Shape;10413;p81"/>
          <p:cNvGrpSpPr/>
          <p:nvPr/>
        </p:nvGrpSpPr>
        <p:grpSpPr>
          <a:xfrm>
            <a:off x="3588440" y="3258368"/>
            <a:ext cx="364484" cy="262423"/>
            <a:chOff x="3588440" y="3258368"/>
            <a:chExt cx="364484" cy="262423"/>
          </a:xfrm>
        </p:grpSpPr>
        <p:sp>
          <p:nvSpPr>
            <p:cNvPr id="10414" name="Google Shape;10414;p81"/>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1"/>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1"/>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1"/>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1"/>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1"/>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0" name="Google Shape;10420;p81"/>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1" name="Google Shape;10421;p81"/>
          <p:cNvGrpSpPr/>
          <p:nvPr/>
        </p:nvGrpSpPr>
        <p:grpSpPr>
          <a:xfrm>
            <a:off x="5765817" y="3227724"/>
            <a:ext cx="364865" cy="324822"/>
            <a:chOff x="5765817" y="3227724"/>
            <a:chExt cx="364865" cy="324822"/>
          </a:xfrm>
        </p:grpSpPr>
        <p:sp>
          <p:nvSpPr>
            <p:cNvPr id="10422" name="Google Shape;10422;p81"/>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1"/>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1"/>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81"/>
          <p:cNvGrpSpPr/>
          <p:nvPr/>
        </p:nvGrpSpPr>
        <p:grpSpPr>
          <a:xfrm>
            <a:off x="6228583" y="3237664"/>
            <a:ext cx="446539" cy="303895"/>
            <a:chOff x="6228583" y="3237664"/>
            <a:chExt cx="446539" cy="303895"/>
          </a:xfrm>
        </p:grpSpPr>
        <p:sp>
          <p:nvSpPr>
            <p:cNvPr id="10426" name="Google Shape;10426;p81"/>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1"/>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1"/>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1"/>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1"/>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1"/>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1"/>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1"/>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1"/>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1"/>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1"/>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1"/>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1"/>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1"/>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1"/>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1"/>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1"/>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81"/>
          <p:cNvGrpSpPr/>
          <p:nvPr/>
        </p:nvGrpSpPr>
        <p:grpSpPr>
          <a:xfrm>
            <a:off x="865862" y="3207306"/>
            <a:ext cx="364484" cy="364897"/>
            <a:chOff x="865862" y="3207306"/>
            <a:chExt cx="364484" cy="364897"/>
          </a:xfrm>
        </p:grpSpPr>
        <p:sp>
          <p:nvSpPr>
            <p:cNvPr id="10444" name="Google Shape;10444;p81"/>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1"/>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1"/>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1"/>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1"/>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1"/>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1"/>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1"/>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1"/>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1"/>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1"/>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1"/>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1"/>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1"/>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8" name="Google Shape;10458;p81"/>
          <p:cNvGrpSpPr/>
          <p:nvPr/>
        </p:nvGrpSpPr>
        <p:grpSpPr>
          <a:xfrm>
            <a:off x="1404617" y="3226962"/>
            <a:ext cx="370168" cy="325965"/>
            <a:chOff x="1404617" y="3226962"/>
            <a:chExt cx="370168" cy="325965"/>
          </a:xfrm>
        </p:grpSpPr>
        <p:sp>
          <p:nvSpPr>
            <p:cNvPr id="10459" name="Google Shape;10459;p8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81"/>
          <p:cNvGrpSpPr/>
          <p:nvPr/>
        </p:nvGrpSpPr>
        <p:grpSpPr>
          <a:xfrm>
            <a:off x="1954741" y="3212419"/>
            <a:ext cx="366389" cy="354481"/>
            <a:chOff x="1954741" y="3212419"/>
            <a:chExt cx="366389" cy="354481"/>
          </a:xfrm>
        </p:grpSpPr>
        <p:sp>
          <p:nvSpPr>
            <p:cNvPr id="10469" name="Google Shape;10469;p81"/>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1"/>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1"/>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1"/>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1"/>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1"/>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1"/>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81"/>
          <p:cNvGrpSpPr/>
          <p:nvPr/>
        </p:nvGrpSpPr>
        <p:grpSpPr>
          <a:xfrm>
            <a:off x="3043239" y="3215626"/>
            <a:ext cx="366008" cy="348670"/>
            <a:chOff x="3043239" y="3215626"/>
            <a:chExt cx="366008" cy="348670"/>
          </a:xfrm>
        </p:grpSpPr>
        <p:sp>
          <p:nvSpPr>
            <p:cNvPr id="10477" name="Google Shape;10477;p81"/>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1"/>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9" name="Google Shape;10479;p81"/>
          <p:cNvGrpSpPr/>
          <p:nvPr/>
        </p:nvGrpSpPr>
        <p:grpSpPr>
          <a:xfrm>
            <a:off x="4218333" y="3184982"/>
            <a:ext cx="209107" cy="383442"/>
            <a:chOff x="4218333" y="3184982"/>
            <a:chExt cx="209107" cy="383442"/>
          </a:xfrm>
        </p:grpSpPr>
        <p:sp>
          <p:nvSpPr>
            <p:cNvPr id="10480" name="Google Shape;10480;p81"/>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1"/>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2" name="Google Shape;10482;p81"/>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3" name="Google Shape;10483;p81"/>
          <p:cNvGrpSpPr/>
          <p:nvPr/>
        </p:nvGrpSpPr>
        <p:grpSpPr>
          <a:xfrm>
            <a:off x="6896644" y="3216007"/>
            <a:ext cx="322917" cy="347876"/>
            <a:chOff x="6896644" y="3216007"/>
            <a:chExt cx="322917" cy="347876"/>
          </a:xfrm>
        </p:grpSpPr>
        <p:sp>
          <p:nvSpPr>
            <p:cNvPr id="10484" name="Google Shape;10484;p81"/>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1"/>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1"/>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1"/>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1"/>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1"/>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1"/>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81"/>
          <p:cNvGrpSpPr/>
          <p:nvPr/>
        </p:nvGrpSpPr>
        <p:grpSpPr>
          <a:xfrm>
            <a:off x="7429366" y="3223183"/>
            <a:ext cx="334634" cy="333904"/>
            <a:chOff x="7429366" y="3223183"/>
            <a:chExt cx="334634" cy="333904"/>
          </a:xfrm>
        </p:grpSpPr>
        <p:sp>
          <p:nvSpPr>
            <p:cNvPr id="10492" name="Google Shape;10492;p81"/>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1"/>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4" name="Google Shape;10494;p81"/>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5" name="Google Shape;10495;p81"/>
          <p:cNvGrpSpPr/>
          <p:nvPr/>
        </p:nvGrpSpPr>
        <p:grpSpPr>
          <a:xfrm>
            <a:off x="5216456" y="3725484"/>
            <a:ext cx="356196" cy="265631"/>
            <a:chOff x="5216456" y="3725484"/>
            <a:chExt cx="356196" cy="265631"/>
          </a:xfrm>
        </p:grpSpPr>
        <p:sp>
          <p:nvSpPr>
            <p:cNvPr id="10496" name="Google Shape;10496;p81"/>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1"/>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81"/>
          <p:cNvGrpSpPr/>
          <p:nvPr/>
        </p:nvGrpSpPr>
        <p:grpSpPr>
          <a:xfrm>
            <a:off x="6849393" y="3733994"/>
            <a:ext cx="355053" cy="248038"/>
            <a:chOff x="6849393" y="3733994"/>
            <a:chExt cx="355053" cy="248038"/>
          </a:xfrm>
        </p:grpSpPr>
        <p:sp>
          <p:nvSpPr>
            <p:cNvPr id="10499" name="Google Shape;10499;p81"/>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1"/>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1"/>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1"/>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1"/>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81"/>
          <p:cNvGrpSpPr/>
          <p:nvPr/>
        </p:nvGrpSpPr>
        <p:grpSpPr>
          <a:xfrm>
            <a:off x="7918997" y="3714687"/>
            <a:ext cx="392111" cy="280206"/>
            <a:chOff x="7918997" y="3714687"/>
            <a:chExt cx="392111" cy="280206"/>
          </a:xfrm>
        </p:grpSpPr>
        <p:sp>
          <p:nvSpPr>
            <p:cNvPr id="10505" name="Google Shape;10505;p81"/>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1"/>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1"/>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1"/>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1"/>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0" name="Google Shape;10510;p81"/>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1" name="Google Shape;10511;p81"/>
          <p:cNvGrpSpPr/>
          <p:nvPr/>
        </p:nvGrpSpPr>
        <p:grpSpPr>
          <a:xfrm>
            <a:off x="1408777" y="3680964"/>
            <a:ext cx="357720" cy="355148"/>
            <a:chOff x="1408777" y="3680964"/>
            <a:chExt cx="357720" cy="355148"/>
          </a:xfrm>
        </p:grpSpPr>
        <p:sp>
          <p:nvSpPr>
            <p:cNvPr id="10512" name="Google Shape;10512;p8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81"/>
          <p:cNvGrpSpPr/>
          <p:nvPr/>
        </p:nvGrpSpPr>
        <p:grpSpPr>
          <a:xfrm>
            <a:off x="1952836" y="3680964"/>
            <a:ext cx="357720" cy="355148"/>
            <a:chOff x="1952836" y="3680964"/>
            <a:chExt cx="357720" cy="355148"/>
          </a:xfrm>
        </p:grpSpPr>
        <p:sp>
          <p:nvSpPr>
            <p:cNvPr id="10518" name="Google Shape;10518;p81"/>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1"/>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1"/>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1"/>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1"/>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1"/>
          <p:cNvGrpSpPr/>
          <p:nvPr/>
        </p:nvGrpSpPr>
        <p:grpSpPr>
          <a:xfrm>
            <a:off x="2496894" y="3680964"/>
            <a:ext cx="357720" cy="355148"/>
            <a:chOff x="2496894" y="3680964"/>
            <a:chExt cx="357720" cy="355148"/>
          </a:xfrm>
        </p:grpSpPr>
        <p:sp>
          <p:nvSpPr>
            <p:cNvPr id="10524" name="Google Shape;10524;p81"/>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1"/>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1"/>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1"/>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1"/>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81"/>
          <p:cNvGrpSpPr/>
          <p:nvPr/>
        </p:nvGrpSpPr>
        <p:grpSpPr>
          <a:xfrm>
            <a:off x="3040984" y="3681059"/>
            <a:ext cx="356164" cy="355815"/>
            <a:chOff x="3040984" y="3681059"/>
            <a:chExt cx="356164" cy="355815"/>
          </a:xfrm>
        </p:grpSpPr>
        <p:sp>
          <p:nvSpPr>
            <p:cNvPr id="10530" name="Google Shape;10530;p81"/>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1"/>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1"/>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81"/>
          <p:cNvGrpSpPr/>
          <p:nvPr/>
        </p:nvGrpSpPr>
        <p:grpSpPr>
          <a:xfrm>
            <a:off x="3584280" y="3699191"/>
            <a:ext cx="358069" cy="317995"/>
            <a:chOff x="3584280" y="3699191"/>
            <a:chExt cx="358069" cy="317995"/>
          </a:xfrm>
        </p:grpSpPr>
        <p:sp>
          <p:nvSpPr>
            <p:cNvPr id="10534" name="Google Shape;10534;p81"/>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1"/>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1"/>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1"/>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81"/>
          <p:cNvGrpSpPr/>
          <p:nvPr/>
        </p:nvGrpSpPr>
        <p:grpSpPr>
          <a:xfrm>
            <a:off x="4129482" y="3681059"/>
            <a:ext cx="355402" cy="354291"/>
            <a:chOff x="4129482" y="3681059"/>
            <a:chExt cx="355402" cy="354291"/>
          </a:xfrm>
        </p:grpSpPr>
        <p:sp>
          <p:nvSpPr>
            <p:cNvPr id="10539" name="Google Shape;10539;p81"/>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1"/>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1"/>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1"/>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81"/>
          <p:cNvGrpSpPr/>
          <p:nvPr/>
        </p:nvGrpSpPr>
        <p:grpSpPr>
          <a:xfrm>
            <a:off x="4673540" y="3680297"/>
            <a:ext cx="355434" cy="355815"/>
            <a:chOff x="4673540" y="3680297"/>
            <a:chExt cx="355434" cy="355815"/>
          </a:xfrm>
        </p:grpSpPr>
        <p:sp>
          <p:nvSpPr>
            <p:cNvPr id="10544" name="Google Shape;10544;p81"/>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1"/>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1"/>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81"/>
          <p:cNvGrpSpPr/>
          <p:nvPr/>
        </p:nvGrpSpPr>
        <p:grpSpPr>
          <a:xfrm>
            <a:off x="5779408" y="3699191"/>
            <a:ext cx="317645" cy="318757"/>
            <a:chOff x="5779408" y="3699191"/>
            <a:chExt cx="317645" cy="318757"/>
          </a:xfrm>
        </p:grpSpPr>
        <p:sp>
          <p:nvSpPr>
            <p:cNvPr id="10548" name="Google Shape;10548;p81"/>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1"/>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0" name="Google Shape;10550;p81"/>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1" name="Google Shape;10551;p81"/>
          <p:cNvGrpSpPr/>
          <p:nvPr/>
        </p:nvGrpSpPr>
        <p:grpSpPr>
          <a:xfrm>
            <a:off x="7390435" y="3680868"/>
            <a:ext cx="372073" cy="355243"/>
            <a:chOff x="7390435" y="3680868"/>
            <a:chExt cx="372073" cy="355243"/>
          </a:xfrm>
        </p:grpSpPr>
        <p:sp>
          <p:nvSpPr>
            <p:cNvPr id="10552" name="Google Shape;10552;p81"/>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1"/>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1"/>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1"/>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1"/>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1"/>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81"/>
          <p:cNvGrpSpPr/>
          <p:nvPr/>
        </p:nvGrpSpPr>
        <p:grpSpPr>
          <a:xfrm>
            <a:off x="1421638" y="4125629"/>
            <a:ext cx="374709" cy="374010"/>
            <a:chOff x="1421638" y="4125629"/>
            <a:chExt cx="374709" cy="374010"/>
          </a:xfrm>
        </p:grpSpPr>
        <p:sp>
          <p:nvSpPr>
            <p:cNvPr id="10559" name="Google Shape;10559;p81"/>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1"/>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1" name="Google Shape;10561;p81"/>
          <p:cNvGrpSpPr/>
          <p:nvPr/>
        </p:nvGrpSpPr>
        <p:grpSpPr>
          <a:xfrm>
            <a:off x="1973254" y="4156304"/>
            <a:ext cx="357720" cy="342192"/>
            <a:chOff x="1973254" y="4156304"/>
            <a:chExt cx="357720" cy="342192"/>
          </a:xfrm>
        </p:grpSpPr>
        <p:sp>
          <p:nvSpPr>
            <p:cNvPr id="10562" name="Google Shape;10562;p81"/>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1"/>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1"/>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1"/>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1"/>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1"/>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81"/>
          <p:cNvGrpSpPr/>
          <p:nvPr/>
        </p:nvGrpSpPr>
        <p:grpSpPr>
          <a:xfrm>
            <a:off x="2523759" y="4135505"/>
            <a:ext cx="341049" cy="340318"/>
            <a:chOff x="2523759" y="4135505"/>
            <a:chExt cx="341049" cy="340318"/>
          </a:xfrm>
        </p:grpSpPr>
        <p:sp>
          <p:nvSpPr>
            <p:cNvPr id="10569" name="Google Shape;10569;p81"/>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1"/>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81"/>
          <p:cNvGrpSpPr/>
          <p:nvPr/>
        </p:nvGrpSpPr>
        <p:grpSpPr>
          <a:xfrm>
            <a:off x="3040603" y="4130360"/>
            <a:ext cx="392079" cy="350353"/>
            <a:chOff x="3040603" y="4130360"/>
            <a:chExt cx="392079" cy="350353"/>
          </a:xfrm>
        </p:grpSpPr>
        <p:sp>
          <p:nvSpPr>
            <p:cNvPr id="10572" name="Google Shape;10572;p81"/>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1"/>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1"/>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1"/>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1"/>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1"/>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1"/>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1"/>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1"/>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1"/>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81"/>
          <p:cNvGrpSpPr/>
          <p:nvPr/>
        </p:nvGrpSpPr>
        <p:grpSpPr>
          <a:xfrm>
            <a:off x="3662144" y="4135505"/>
            <a:ext cx="232955" cy="340318"/>
            <a:chOff x="3662144" y="4135505"/>
            <a:chExt cx="232955" cy="340318"/>
          </a:xfrm>
        </p:grpSpPr>
        <p:sp>
          <p:nvSpPr>
            <p:cNvPr id="10583" name="Google Shape;10583;p81"/>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1"/>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1"/>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1"/>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81"/>
          <p:cNvGrpSpPr/>
          <p:nvPr/>
        </p:nvGrpSpPr>
        <p:grpSpPr>
          <a:xfrm>
            <a:off x="4149138" y="4121151"/>
            <a:ext cx="344065" cy="368644"/>
            <a:chOff x="4149138" y="4121151"/>
            <a:chExt cx="344065" cy="368644"/>
          </a:xfrm>
        </p:grpSpPr>
        <p:sp>
          <p:nvSpPr>
            <p:cNvPr id="10588" name="Google Shape;10588;p81"/>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1"/>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1"/>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1"/>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1"/>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1"/>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1"/>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1"/>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1"/>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1"/>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1"/>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1"/>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0" name="Google Shape;10600;p81"/>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1" name="Google Shape;10601;p81"/>
          <p:cNvGrpSpPr/>
          <p:nvPr/>
        </p:nvGrpSpPr>
        <p:grpSpPr>
          <a:xfrm>
            <a:off x="5206262" y="4174817"/>
            <a:ext cx="397763" cy="262804"/>
            <a:chOff x="5206262" y="4174817"/>
            <a:chExt cx="397763" cy="262804"/>
          </a:xfrm>
        </p:grpSpPr>
        <p:sp>
          <p:nvSpPr>
            <p:cNvPr id="10602" name="Google Shape;10602;p81"/>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1"/>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1"/>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1"/>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1"/>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1"/>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1"/>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81"/>
          <p:cNvGrpSpPr/>
          <p:nvPr/>
        </p:nvGrpSpPr>
        <p:grpSpPr>
          <a:xfrm>
            <a:off x="5727616" y="4204699"/>
            <a:ext cx="440505" cy="290018"/>
            <a:chOff x="5727616" y="4204699"/>
            <a:chExt cx="440505" cy="290018"/>
          </a:xfrm>
        </p:grpSpPr>
        <p:sp>
          <p:nvSpPr>
            <p:cNvPr id="10610" name="Google Shape;10610;p81"/>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1"/>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1"/>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1"/>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1"/>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1"/>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1"/>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1"/>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81"/>
          <p:cNvGrpSpPr/>
          <p:nvPr/>
        </p:nvGrpSpPr>
        <p:grpSpPr>
          <a:xfrm>
            <a:off x="6410063" y="4135124"/>
            <a:ext cx="159950" cy="364516"/>
            <a:chOff x="6410063" y="4135124"/>
            <a:chExt cx="159950" cy="364516"/>
          </a:xfrm>
        </p:grpSpPr>
        <p:sp>
          <p:nvSpPr>
            <p:cNvPr id="10619" name="Google Shape;10619;p81"/>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1"/>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1"/>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1"/>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81"/>
          <p:cNvGrpSpPr/>
          <p:nvPr/>
        </p:nvGrpSpPr>
        <p:grpSpPr>
          <a:xfrm>
            <a:off x="6924652" y="4135505"/>
            <a:ext cx="214378" cy="364135"/>
            <a:chOff x="6924652" y="4135505"/>
            <a:chExt cx="214378" cy="364135"/>
          </a:xfrm>
        </p:grpSpPr>
        <p:sp>
          <p:nvSpPr>
            <p:cNvPr id="10624" name="Google Shape;10624;p81"/>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1"/>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1"/>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1"/>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81"/>
          <p:cNvGrpSpPr/>
          <p:nvPr/>
        </p:nvGrpSpPr>
        <p:grpSpPr>
          <a:xfrm>
            <a:off x="7384751" y="4147984"/>
            <a:ext cx="380012" cy="351274"/>
            <a:chOff x="7384751" y="4147984"/>
            <a:chExt cx="380012" cy="351274"/>
          </a:xfrm>
        </p:grpSpPr>
        <p:sp>
          <p:nvSpPr>
            <p:cNvPr id="10629" name="Google Shape;10629;p81"/>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1"/>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1"/>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1"/>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1"/>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0637"/>
        <p:cNvGrpSpPr/>
        <p:nvPr/>
      </p:nvGrpSpPr>
      <p:grpSpPr>
        <a:xfrm>
          <a:off x="0" y="0"/>
          <a:ext cx="0" cy="0"/>
          <a:chOff x="0" y="0"/>
          <a:chExt cx="0" cy="0"/>
        </a:xfrm>
      </p:grpSpPr>
      <p:sp>
        <p:nvSpPr>
          <p:cNvPr id="10638" name="Google Shape;10638;p82"/>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39" name="Google Shape;10639;p82"/>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640" name="Google Shape;10640;p82"/>
          <p:cNvGrpSpPr/>
          <p:nvPr/>
        </p:nvGrpSpPr>
        <p:grpSpPr>
          <a:xfrm>
            <a:off x="1989449" y="4282269"/>
            <a:ext cx="374774" cy="346073"/>
            <a:chOff x="1989449" y="4282269"/>
            <a:chExt cx="374774" cy="346073"/>
          </a:xfrm>
        </p:grpSpPr>
        <p:sp>
          <p:nvSpPr>
            <p:cNvPr id="10641" name="Google Shape;10641;p82"/>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2"/>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2"/>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2"/>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2"/>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82"/>
          <p:cNvGrpSpPr/>
          <p:nvPr/>
        </p:nvGrpSpPr>
        <p:grpSpPr>
          <a:xfrm>
            <a:off x="2487439" y="4280740"/>
            <a:ext cx="198775" cy="348972"/>
            <a:chOff x="2487439" y="4280740"/>
            <a:chExt cx="198775" cy="348972"/>
          </a:xfrm>
        </p:grpSpPr>
        <p:sp>
          <p:nvSpPr>
            <p:cNvPr id="10647" name="Google Shape;10647;p82"/>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2"/>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2"/>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2"/>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1" name="Google Shape;10651;p82"/>
          <p:cNvGrpSpPr/>
          <p:nvPr/>
        </p:nvGrpSpPr>
        <p:grpSpPr>
          <a:xfrm>
            <a:off x="2810958" y="4273923"/>
            <a:ext cx="353145" cy="361873"/>
            <a:chOff x="2810958" y="4273923"/>
            <a:chExt cx="353145" cy="361873"/>
          </a:xfrm>
        </p:grpSpPr>
        <p:sp>
          <p:nvSpPr>
            <p:cNvPr id="10652" name="Google Shape;10652;p82"/>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2"/>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2"/>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2"/>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2"/>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2"/>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2"/>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82"/>
          <p:cNvGrpSpPr/>
          <p:nvPr/>
        </p:nvGrpSpPr>
        <p:grpSpPr>
          <a:xfrm>
            <a:off x="6275635" y="4282651"/>
            <a:ext cx="209383" cy="366778"/>
            <a:chOff x="6275635" y="4282651"/>
            <a:chExt cx="209383" cy="366778"/>
          </a:xfrm>
        </p:grpSpPr>
        <p:sp>
          <p:nvSpPr>
            <p:cNvPr id="10660" name="Google Shape;10660;p82"/>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2"/>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82"/>
          <p:cNvGrpSpPr/>
          <p:nvPr/>
        </p:nvGrpSpPr>
        <p:grpSpPr>
          <a:xfrm>
            <a:off x="6701186" y="4283033"/>
            <a:ext cx="280292" cy="366396"/>
            <a:chOff x="6701186" y="4283033"/>
            <a:chExt cx="280292" cy="366396"/>
          </a:xfrm>
        </p:grpSpPr>
        <p:sp>
          <p:nvSpPr>
            <p:cNvPr id="10663" name="Google Shape;10663;p82"/>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2"/>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82"/>
          <p:cNvGrpSpPr/>
          <p:nvPr/>
        </p:nvGrpSpPr>
        <p:grpSpPr>
          <a:xfrm>
            <a:off x="2609571" y="3824958"/>
            <a:ext cx="373627" cy="347347"/>
            <a:chOff x="2609571" y="3824958"/>
            <a:chExt cx="373627" cy="347347"/>
          </a:xfrm>
        </p:grpSpPr>
        <p:sp>
          <p:nvSpPr>
            <p:cNvPr id="10666" name="Google Shape;10666;p82"/>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2"/>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8" name="Google Shape;10668;p82"/>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9" name="Google Shape;10669;p82"/>
          <p:cNvGrpSpPr/>
          <p:nvPr/>
        </p:nvGrpSpPr>
        <p:grpSpPr>
          <a:xfrm>
            <a:off x="916127" y="3807056"/>
            <a:ext cx="221902" cy="380795"/>
            <a:chOff x="916127" y="3807056"/>
            <a:chExt cx="221902" cy="380795"/>
          </a:xfrm>
        </p:grpSpPr>
        <p:sp>
          <p:nvSpPr>
            <p:cNvPr id="10670" name="Google Shape;10670;p82"/>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2"/>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2"/>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2"/>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4" name="Google Shape;10674;p82"/>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2"/>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6" name="Google Shape;10676;p82"/>
          <p:cNvGrpSpPr/>
          <p:nvPr/>
        </p:nvGrpSpPr>
        <p:grpSpPr>
          <a:xfrm>
            <a:off x="3513010" y="3816134"/>
            <a:ext cx="362223" cy="361108"/>
            <a:chOff x="3513010" y="3816134"/>
            <a:chExt cx="362223" cy="361108"/>
          </a:xfrm>
        </p:grpSpPr>
        <p:sp>
          <p:nvSpPr>
            <p:cNvPr id="10677" name="Google Shape;10677;p82"/>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2"/>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2"/>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2"/>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82"/>
          <p:cNvGrpSpPr/>
          <p:nvPr/>
        </p:nvGrpSpPr>
        <p:grpSpPr>
          <a:xfrm>
            <a:off x="3950316" y="3820307"/>
            <a:ext cx="369805" cy="353782"/>
            <a:chOff x="3950316" y="3820307"/>
            <a:chExt cx="369805" cy="353782"/>
          </a:xfrm>
        </p:grpSpPr>
        <p:sp>
          <p:nvSpPr>
            <p:cNvPr id="10682" name="Google Shape;10682;p82"/>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2"/>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2"/>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2"/>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82"/>
          <p:cNvGrpSpPr/>
          <p:nvPr/>
        </p:nvGrpSpPr>
        <p:grpSpPr>
          <a:xfrm>
            <a:off x="1761909" y="3811961"/>
            <a:ext cx="307974" cy="371716"/>
            <a:chOff x="1761909" y="3811961"/>
            <a:chExt cx="307974" cy="371716"/>
          </a:xfrm>
        </p:grpSpPr>
        <p:sp>
          <p:nvSpPr>
            <p:cNvPr id="10687" name="Google Shape;10687;p82"/>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2"/>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2"/>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2"/>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2"/>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2"/>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2"/>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2"/>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2"/>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2"/>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82"/>
          <p:cNvGrpSpPr/>
          <p:nvPr/>
        </p:nvGrpSpPr>
        <p:grpSpPr>
          <a:xfrm>
            <a:off x="5373342" y="3808935"/>
            <a:ext cx="231395" cy="353145"/>
            <a:chOff x="5373342" y="3808935"/>
            <a:chExt cx="231395" cy="353145"/>
          </a:xfrm>
        </p:grpSpPr>
        <p:sp>
          <p:nvSpPr>
            <p:cNvPr id="10698" name="Google Shape;10698;p82"/>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2"/>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2"/>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2"/>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2"/>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2"/>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2"/>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2"/>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2"/>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7" name="Google Shape;10707;p82"/>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8" name="Google Shape;10708;p82"/>
          <p:cNvGrpSpPr/>
          <p:nvPr/>
        </p:nvGrpSpPr>
        <p:grpSpPr>
          <a:xfrm>
            <a:off x="5833775" y="3809445"/>
            <a:ext cx="235185" cy="352253"/>
            <a:chOff x="5833775" y="3809445"/>
            <a:chExt cx="235185" cy="352253"/>
          </a:xfrm>
        </p:grpSpPr>
        <p:sp>
          <p:nvSpPr>
            <p:cNvPr id="10709" name="Google Shape;10709;p82"/>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2"/>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2"/>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82"/>
          <p:cNvGrpSpPr/>
          <p:nvPr/>
        </p:nvGrpSpPr>
        <p:grpSpPr>
          <a:xfrm>
            <a:off x="4942472" y="3809318"/>
            <a:ext cx="238976" cy="352762"/>
            <a:chOff x="4942472" y="3809318"/>
            <a:chExt cx="238976" cy="352762"/>
          </a:xfrm>
        </p:grpSpPr>
        <p:sp>
          <p:nvSpPr>
            <p:cNvPr id="10713" name="Google Shape;10713;p82"/>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2"/>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2"/>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2"/>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2"/>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2"/>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2"/>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82"/>
          <p:cNvGrpSpPr/>
          <p:nvPr/>
        </p:nvGrpSpPr>
        <p:grpSpPr>
          <a:xfrm>
            <a:off x="6266525" y="3807788"/>
            <a:ext cx="260223" cy="353527"/>
            <a:chOff x="6266525" y="3807788"/>
            <a:chExt cx="260223" cy="353527"/>
          </a:xfrm>
        </p:grpSpPr>
        <p:sp>
          <p:nvSpPr>
            <p:cNvPr id="10721" name="Google Shape;10721;p82"/>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2"/>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2"/>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2"/>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5" name="Google Shape;10725;p82"/>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6" name="Google Shape;10726;p82"/>
          <p:cNvGrpSpPr/>
          <p:nvPr/>
        </p:nvGrpSpPr>
        <p:grpSpPr>
          <a:xfrm>
            <a:off x="7184363" y="3809604"/>
            <a:ext cx="202184" cy="352762"/>
            <a:chOff x="7184363" y="3809604"/>
            <a:chExt cx="202184" cy="352762"/>
          </a:xfrm>
        </p:grpSpPr>
        <p:sp>
          <p:nvSpPr>
            <p:cNvPr id="10727" name="Google Shape;10727;p82"/>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2"/>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82"/>
          <p:cNvGrpSpPr/>
          <p:nvPr/>
        </p:nvGrpSpPr>
        <p:grpSpPr>
          <a:xfrm>
            <a:off x="7571624" y="3808935"/>
            <a:ext cx="292047" cy="352762"/>
            <a:chOff x="7571624" y="3808935"/>
            <a:chExt cx="292047" cy="352762"/>
          </a:xfrm>
        </p:grpSpPr>
        <p:sp>
          <p:nvSpPr>
            <p:cNvPr id="10730" name="Google Shape;10730;p82"/>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2"/>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2"/>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2"/>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2"/>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2"/>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6" name="Google Shape;10736;p82"/>
          <p:cNvGrpSpPr/>
          <p:nvPr/>
        </p:nvGrpSpPr>
        <p:grpSpPr>
          <a:xfrm>
            <a:off x="2174559" y="3356116"/>
            <a:ext cx="364135" cy="359930"/>
            <a:chOff x="2174559" y="3356116"/>
            <a:chExt cx="364135" cy="359930"/>
          </a:xfrm>
        </p:grpSpPr>
        <p:sp>
          <p:nvSpPr>
            <p:cNvPr id="10737" name="Google Shape;10737;p82"/>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2"/>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82"/>
          <p:cNvGrpSpPr/>
          <p:nvPr/>
        </p:nvGrpSpPr>
        <p:grpSpPr>
          <a:xfrm>
            <a:off x="1731934" y="3355639"/>
            <a:ext cx="368371" cy="361554"/>
            <a:chOff x="1731934" y="3355639"/>
            <a:chExt cx="368371" cy="361554"/>
          </a:xfrm>
        </p:grpSpPr>
        <p:sp>
          <p:nvSpPr>
            <p:cNvPr id="10740" name="Google Shape;10740;p82"/>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2"/>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82"/>
          <p:cNvGrpSpPr/>
          <p:nvPr/>
        </p:nvGrpSpPr>
        <p:grpSpPr>
          <a:xfrm>
            <a:off x="3990517" y="3354173"/>
            <a:ext cx="279559" cy="363402"/>
            <a:chOff x="3990517" y="3354173"/>
            <a:chExt cx="279559" cy="363402"/>
          </a:xfrm>
        </p:grpSpPr>
        <p:sp>
          <p:nvSpPr>
            <p:cNvPr id="10743" name="Google Shape;10743;p82"/>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2"/>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2"/>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82"/>
          <p:cNvGrpSpPr/>
          <p:nvPr/>
        </p:nvGrpSpPr>
        <p:grpSpPr>
          <a:xfrm>
            <a:off x="3497847" y="3417374"/>
            <a:ext cx="379680" cy="237606"/>
            <a:chOff x="3497847" y="3417374"/>
            <a:chExt cx="379680" cy="237606"/>
          </a:xfrm>
        </p:grpSpPr>
        <p:sp>
          <p:nvSpPr>
            <p:cNvPr id="10747" name="Google Shape;10747;p82"/>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2"/>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2"/>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2"/>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82"/>
          <p:cNvGrpSpPr/>
          <p:nvPr/>
        </p:nvGrpSpPr>
        <p:grpSpPr>
          <a:xfrm>
            <a:off x="2612597" y="3367075"/>
            <a:ext cx="376271" cy="337982"/>
            <a:chOff x="2612597" y="3367075"/>
            <a:chExt cx="376271" cy="337982"/>
          </a:xfrm>
        </p:grpSpPr>
        <p:sp>
          <p:nvSpPr>
            <p:cNvPr id="10752" name="Google Shape;10752;p82"/>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2"/>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82"/>
          <p:cNvGrpSpPr/>
          <p:nvPr/>
        </p:nvGrpSpPr>
        <p:grpSpPr>
          <a:xfrm>
            <a:off x="3071914" y="3364431"/>
            <a:ext cx="343652" cy="342505"/>
            <a:chOff x="3071914" y="3364431"/>
            <a:chExt cx="343652" cy="342505"/>
          </a:xfrm>
        </p:grpSpPr>
        <p:sp>
          <p:nvSpPr>
            <p:cNvPr id="10755" name="Google Shape;10755;p82"/>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2"/>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2"/>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2"/>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2"/>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82"/>
          <p:cNvGrpSpPr/>
          <p:nvPr/>
        </p:nvGrpSpPr>
        <p:grpSpPr>
          <a:xfrm>
            <a:off x="897141" y="3359875"/>
            <a:ext cx="257962" cy="352762"/>
            <a:chOff x="897141" y="3359875"/>
            <a:chExt cx="257962" cy="352762"/>
          </a:xfrm>
        </p:grpSpPr>
        <p:sp>
          <p:nvSpPr>
            <p:cNvPr id="10761" name="Google Shape;10761;p82"/>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2"/>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2"/>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2"/>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2"/>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2"/>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2"/>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2"/>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82"/>
          <p:cNvGrpSpPr/>
          <p:nvPr/>
        </p:nvGrpSpPr>
        <p:grpSpPr>
          <a:xfrm>
            <a:off x="1333682" y="3344330"/>
            <a:ext cx="271213" cy="383088"/>
            <a:chOff x="1333682" y="3344330"/>
            <a:chExt cx="271213" cy="383088"/>
          </a:xfrm>
        </p:grpSpPr>
        <p:sp>
          <p:nvSpPr>
            <p:cNvPr id="10770" name="Google Shape;10770;p82"/>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2"/>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2"/>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2"/>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2"/>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2"/>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2"/>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2"/>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2"/>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2"/>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2"/>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82"/>
          <p:cNvGrpSpPr/>
          <p:nvPr/>
        </p:nvGrpSpPr>
        <p:grpSpPr>
          <a:xfrm>
            <a:off x="6664394" y="3346974"/>
            <a:ext cx="353113" cy="351998"/>
            <a:chOff x="6664394" y="3346974"/>
            <a:chExt cx="353113" cy="351998"/>
          </a:xfrm>
        </p:grpSpPr>
        <p:sp>
          <p:nvSpPr>
            <p:cNvPr id="10782" name="Google Shape;10782;p82"/>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2"/>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2"/>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2"/>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2"/>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82"/>
          <p:cNvGrpSpPr/>
          <p:nvPr/>
        </p:nvGrpSpPr>
        <p:grpSpPr>
          <a:xfrm>
            <a:off x="849741" y="1959307"/>
            <a:ext cx="399398" cy="375443"/>
            <a:chOff x="849741" y="1959307"/>
            <a:chExt cx="399398" cy="375443"/>
          </a:xfrm>
        </p:grpSpPr>
        <p:sp>
          <p:nvSpPr>
            <p:cNvPr id="10788" name="Google Shape;10788;p82"/>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2"/>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82"/>
          <p:cNvGrpSpPr/>
          <p:nvPr/>
        </p:nvGrpSpPr>
        <p:grpSpPr>
          <a:xfrm>
            <a:off x="1284212" y="1963766"/>
            <a:ext cx="379489" cy="366046"/>
            <a:chOff x="1284212" y="1963766"/>
            <a:chExt cx="379489" cy="366046"/>
          </a:xfrm>
        </p:grpSpPr>
        <p:sp>
          <p:nvSpPr>
            <p:cNvPr id="10791" name="Google Shape;10791;p82"/>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2"/>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82"/>
          <p:cNvGrpSpPr/>
          <p:nvPr/>
        </p:nvGrpSpPr>
        <p:grpSpPr>
          <a:xfrm>
            <a:off x="3037766" y="1969564"/>
            <a:ext cx="370219" cy="354928"/>
            <a:chOff x="3037766" y="1969564"/>
            <a:chExt cx="370219" cy="354928"/>
          </a:xfrm>
        </p:grpSpPr>
        <p:sp>
          <p:nvSpPr>
            <p:cNvPr id="10794" name="Google Shape;10794;p82"/>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2"/>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2"/>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2"/>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82"/>
          <p:cNvGrpSpPr/>
          <p:nvPr/>
        </p:nvGrpSpPr>
        <p:grpSpPr>
          <a:xfrm>
            <a:off x="3982553" y="1971730"/>
            <a:ext cx="304566" cy="350501"/>
            <a:chOff x="3982553" y="1971730"/>
            <a:chExt cx="304566" cy="350501"/>
          </a:xfrm>
        </p:grpSpPr>
        <p:sp>
          <p:nvSpPr>
            <p:cNvPr id="10799" name="Google Shape;10799;p82"/>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2"/>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82"/>
          <p:cNvGrpSpPr/>
          <p:nvPr/>
        </p:nvGrpSpPr>
        <p:grpSpPr>
          <a:xfrm>
            <a:off x="2567841" y="1994124"/>
            <a:ext cx="399812" cy="306477"/>
            <a:chOff x="2567841" y="1994124"/>
            <a:chExt cx="399812" cy="306477"/>
          </a:xfrm>
        </p:grpSpPr>
        <p:sp>
          <p:nvSpPr>
            <p:cNvPr id="10802" name="Google Shape;10802;p82"/>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2"/>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2"/>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82"/>
          <p:cNvGrpSpPr/>
          <p:nvPr/>
        </p:nvGrpSpPr>
        <p:grpSpPr>
          <a:xfrm>
            <a:off x="2212084" y="1960358"/>
            <a:ext cx="324698" cy="372863"/>
            <a:chOff x="2212084" y="1960358"/>
            <a:chExt cx="324698" cy="372863"/>
          </a:xfrm>
        </p:grpSpPr>
        <p:sp>
          <p:nvSpPr>
            <p:cNvPr id="10806" name="Google Shape;10806;p82"/>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2"/>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2"/>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82"/>
          <p:cNvGrpSpPr/>
          <p:nvPr/>
        </p:nvGrpSpPr>
        <p:grpSpPr>
          <a:xfrm>
            <a:off x="1805901" y="1960358"/>
            <a:ext cx="284847" cy="373627"/>
            <a:chOff x="1805901" y="1960358"/>
            <a:chExt cx="284847" cy="373627"/>
          </a:xfrm>
        </p:grpSpPr>
        <p:sp>
          <p:nvSpPr>
            <p:cNvPr id="10810" name="Google Shape;10810;p82"/>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2"/>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2" name="Google Shape;10812;p82"/>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2"/>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2"/>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5" name="Google Shape;10815;p82"/>
          <p:cNvGrpSpPr/>
          <p:nvPr/>
        </p:nvGrpSpPr>
        <p:grpSpPr>
          <a:xfrm>
            <a:off x="6656812" y="2029388"/>
            <a:ext cx="368690" cy="245793"/>
            <a:chOff x="6656812" y="2029388"/>
            <a:chExt cx="368690" cy="245793"/>
          </a:xfrm>
        </p:grpSpPr>
        <p:sp>
          <p:nvSpPr>
            <p:cNvPr id="10816" name="Google Shape;10816;p82"/>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2"/>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2"/>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2"/>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2"/>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2"/>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2"/>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2"/>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2"/>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2"/>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6" name="Google Shape;10826;p82"/>
          <p:cNvGrpSpPr/>
          <p:nvPr/>
        </p:nvGrpSpPr>
        <p:grpSpPr>
          <a:xfrm>
            <a:off x="4869651" y="2012218"/>
            <a:ext cx="376654" cy="281566"/>
            <a:chOff x="4869651" y="2012218"/>
            <a:chExt cx="376654" cy="281566"/>
          </a:xfrm>
        </p:grpSpPr>
        <p:sp>
          <p:nvSpPr>
            <p:cNvPr id="10827" name="Google Shape;10827;p82"/>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2"/>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2"/>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2"/>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82"/>
          <p:cNvGrpSpPr/>
          <p:nvPr/>
        </p:nvGrpSpPr>
        <p:grpSpPr>
          <a:xfrm>
            <a:off x="5306224" y="2012313"/>
            <a:ext cx="367925" cy="281694"/>
            <a:chOff x="5306224" y="2012313"/>
            <a:chExt cx="367925" cy="281694"/>
          </a:xfrm>
        </p:grpSpPr>
        <p:sp>
          <p:nvSpPr>
            <p:cNvPr id="10832" name="Google Shape;10832;p82"/>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2"/>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4" name="Google Shape;10834;p82"/>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5" name="Google Shape;10835;p82"/>
          <p:cNvGrpSpPr/>
          <p:nvPr/>
        </p:nvGrpSpPr>
        <p:grpSpPr>
          <a:xfrm>
            <a:off x="6195998" y="1983102"/>
            <a:ext cx="368308" cy="338746"/>
            <a:chOff x="6195998" y="1983102"/>
            <a:chExt cx="368308" cy="338746"/>
          </a:xfrm>
        </p:grpSpPr>
        <p:sp>
          <p:nvSpPr>
            <p:cNvPr id="10836" name="Google Shape;10836;p82"/>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2"/>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2"/>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82"/>
          <p:cNvGrpSpPr/>
          <p:nvPr/>
        </p:nvGrpSpPr>
        <p:grpSpPr>
          <a:xfrm>
            <a:off x="7542031" y="2011835"/>
            <a:ext cx="369072" cy="280037"/>
            <a:chOff x="7542031" y="2011835"/>
            <a:chExt cx="369072" cy="280037"/>
          </a:xfrm>
        </p:grpSpPr>
        <p:sp>
          <p:nvSpPr>
            <p:cNvPr id="10840" name="Google Shape;10840;p82"/>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2"/>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2"/>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2"/>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2"/>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2"/>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2"/>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2"/>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2"/>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82"/>
          <p:cNvGrpSpPr/>
          <p:nvPr/>
        </p:nvGrpSpPr>
        <p:grpSpPr>
          <a:xfrm>
            <a:off x="8010427" y="3348503"/>
            <a:ext cx="278795" cy="351615"/>
            <a:chOff x="8010427" y="3348503"/>
            <a:chExt cx="278795" cy="351615"/>
          </a:xfrm>
        </p:grpSpPr>
        <p:sp>
          <p:nvSpPr>
            <p:cNvPr id="10850" name="Google Shape;10850;p82"/>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2"/>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2"/>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2"/>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4" name="Google Shape;10854;p82"/>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5" name="Google Shape;10855;p82"/>
          <p:cNvGrpSpPr/>
          <p:nvPr/>
        </p:nvGrpSpPr>
        <p:grpSpPr>
          <a:xfrm>
            <a:off x="7141900" y="3349204"/>
            <a:ext cx="281057" cy="351010"/>
            <a:chOff x="7141900" y="3349204"/>
            <a:chExt cx="281057" cy="351010"/>
          </a:xfrm>
        </p:grpSpPr>
        <p:sp>
          <p:nvSpPr>
            <p:cNvPr id="10856" name="Google Shape;10856;p82"/>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2"/>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2"/>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82"/>
          <p:cNvGrpSpPr/>
          <p:nvPr/>
        </p:nvGrpSpPr>
        <p:grpSpPr>
          <a:xfrm>
            <a:off x="5314188" y="3350032"/>
            <a:ext cx="363752" cy="353113"/>
            <a:chOff x="5314188" y="3350032"/>
            <a:chExt cx="363752" cy="353113"/>
          </a:xfrm>
        </p:grpSpPr>
        <p:sp>
          <p:nvSpPr>
            <p:cNvPr id="10860" name="Google Shape;10860;p82"/>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2"/>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82"/>
          <p:cNvGrpSpPr/>
          <p:nvPr/>
        </p:nvGrpSpPr>
        <p:grpSpPr>
          <a:xfrm>
            <a:off x="6203579" y="3348981"/>
            <a:ext cx="351615" cy="350373"/>
            <a:chOff x="6203579" y="3348981"/>
            <a:chExt cx="351615" cy="350373"/>
          </a:xfrm>
        </p:grpSpPr>
        <p:sp>
          <p:nvSpPr>
            <p:cNvPr id="10863" name="Google Shape;10863;p82"/>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2"/>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2"/>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2"/>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2"/>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82"/>
          <p:cNvGrpSpPr/>
          <p:nvPr/>
        </p:nvGrpSpPr>
        <p:grpSpPr>
          <a:xfrm>
            <a:off x="5829984" y="3350032"/>
            <a:ext cx="220755" cy="352348"/>
            <a:chOff x="5829984" y="3350032"/>
            <a:chExt cx="220755" cy="352348"/>
          </a:xfrm>
        </p:grpSpPr>
        <p:sp>
          <p:nvSpPr>
            <p:cNvPr id="10869" name="Google Shape;10869;p82"/>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2"/>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2"/>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2"/>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82"/>
          <p:cNvGrpSpPr/>
          <p:nvPr/>
        </p:nvGrpSpPr>
        <p:grpSpPr>
          <a:xfrm>
            <a:off x="4882170" y="3349841"/>
            <a:ext cx="358464" cy="352316"/>
            <a:chOff x="4882170" y="3349841"/>
            <a:chExt cx="358464" cy="352316"/>
          </a:xfrm>
        </p:grpSpPr>
        <p:sp>
          <p:nvSpPr>
            <p:cNvPr id="10874" name="Google Shape;10874;p82"/>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2"/>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6" name="Google Shape;10876;p82"/>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2"/>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8" name="Google Shape;10878;p82"/>
          <p:cNvGrpSpPr/>
          <p:nvPr/>
        </p:nvGrpSpPr>
        <p:grpSpPr>
          <a:xfrm>
            <a:off x="3044965" y="2435220"/>
            <a:ext cx="400194" cy="324316"/>
            <a:chOff x="3044965" y="2435220"/>
            <a:chExt cx="400194" cy="324316"/>
          </a:xfrm>
        </p:grpSpPr>
        <p:sp>
          <p:nvSpPr>
            <p:cNvPr id="10879" name="Google Shape;10879;p82"/>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2"/>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2"/>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2" name="Google Shape;10882;p82"/>
          <p:cNvGrpSpPr/>
          <p:nvPr/>
        </p:nvGrpSpPr>
        <p:grpSpPr>
          <a:xfrm>
            <a:off x="4878379" y="2473892"/>
            <a:ext cx="367161" cy="287523"/>
            <a:chOff x="4878379" y="2473892"/>
            <a:chExt cx="367161" cy="287523"/>
          </a:xfrm>
        </p:grpSpPr>
        <p:sp>
          <p:nvSpPr>
            <p:cNvPr id="10883" name="Google Shape;10883;p82"/>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2"/>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2"/>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2"/>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2"/>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82"/>
          <p:cNvGrpSpPr/>
          <p:nvPr/>
        </p:nvGrpSpPr>
        <p:grpSpPr>
          <a:xfrm>
            <a:off x="1325719" y="2887689"/>
            <a:ext cx="290581" cy="372481"/>
            <a:chOff x="1325719" y="2887689"/>
            <a:chExt cx="290581" cy="372481"/>
          </a:xfrm>
        </p:grpSpPr>
        <p:sp>
          <p:nvSpPr>
            <p:cNvPr id="10889" name="Google Shape;10889;p82"/>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2"/>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1" name="Google Shape;10891;p82"/>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2" name="Google Shape;10892;p82"/>
          <p:cNvGrpSpPr/>
          <p:nvPr/>
        </p:nvGrpSpPr>
        <p:grpSpPr>
          <a:xfrm>
            <a:off x="3510335" y="2892499"/>
            <a:ext cx="360726" cy="361204"/>
            <a:chOff x="3510335" y="2892499"/>
            <a:chExt cx="360726" cy="361204"/>
          </a:xfrm>
        </p:grpSpPr>
        <p:sp>
          <p:nvSpPr>
            <p:cNvPr id="10893" name="Google Shape;10893;p82"/>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2"/>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2"/>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2"/>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2"/>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82"/>
          <p:cNvGrpSpPr/>
          <p:nvPr/>
        </p:nvGrpSpPr>
        <p:grpSpPr>
          <a:xfrm>
            <a:off x="3086313" y="2877049"/>
            <a:ext cx="320143" cy="392581"/>
            <a:chOff x="3086313" y="2877049"/>
            <a:chExt cx="320143" cy="392581"/>
          </a:xfrm>
        </p:grpSpPr>
        <p:sp>
          <p:nvSpPr>
            <p:cNvPr id="10899" name="Google Shape;10899;p82"/>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2"/>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2"/>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2"/>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2"/>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2"/>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2"/>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2"/>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2"/>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2"/>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2"/>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2"/>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1" name="Google Shape;10911;p82"/>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2" name="Google Shape;10912;p82"/>
          <p:cNvGrpSpPr/>
          <p:nvPr/>
        </p:nvGrpSpPr>
        <p:grpSpPr>
          <a:xfrm>
            <a:off x="861113" y="2885746"/>
            <a:ext cx="333809" cy="373277"/>
            <a:chOff x="861113" y="2885746"/>
            <a:chExt cx="333809" cy="373277"/>
          </a:xfrm>
        </p:grpSpPr>
        <p:sp>
          <p:nvSpPr>
            <p:cNvPr id="10913" name="Google Shape;10913;p82"/>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2"/>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2"/>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6" name="Google Shape;10916;p82"/>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2"/>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8" name="Google Shape;10918;p82"/>
          <p:cNvGrpSpPr/>
          <p:nvPr/>
        </p:nvGrpSpPr>
        <p:grpSpPr>
          <a:xfrm>
            <a:off x="1297654" y="1504481"/>
            <a:ext cx="349354" cy="362223"/>
            <a:chOff x="1297654" y="1504481"/>
            <a:chExt cx="349354" cy="362223"/>
          </a:xfrm>
        </p:grpSpPr>
        <p:sp>
          <p:nvSpPr>
            <p:cNvPr id="10919" name="Google Shape;10919;p82"/>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2"/>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2"/>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2" name="Google Shape;10922;p82"/>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3" name="Google Shape;10923;p82"/>
          <p:cNvGrpSpPr/>
          <p:nvPr/>
        </p:nvGrpSpPr>
        <p:grpSpPr>
          <a:xfrm>
            <a:off x="852385" y="1510916"/>
            <a:ext cx="353145" cy="351998"/>
            <a:chOff x="852385" y="1510916"/>
            <a:chExt cx="353145" cy="351998"/>
          </a:xfrm>
        </p:grpSpPr>
        <p:sp>
          <p:nvSpPr>
            <p:cNvPr id="10924" name="Google Shape;10924;p82"/>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2"/>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2"/>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82"/>
          <p:cNvGrpSpPr/>
          <p:nvPr/>
        </p:nvGrpSpPr>
        <p:grpSpPr>
          <a:xfrm>
            <a:off x="1745217" y="1515471"/>
            <a:ext cx="343269" cy="342505"/>
            <a:chOff x="1745217" y="1515471"/>
            <a:chExt cx="343269" cy="342505"/>
          </a:xfrm>
        </p:grpSpPr>
        <p:sp>
          <p:nvSpPr>
            <p:cNvPr id="10928" name="Google Shape;10928;p82"/>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2"/>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2"/>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2"/>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2" name="Google Shape;10932;p82"/>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3" name="Google Shape;10933;p82"/>
          <p:cNvGrpSpPr/>
          <p:nvPr/>
        </p:nvGrpSpPr>
        <p:grpSpPr>
          <a:xfrm>
            <a:off x="3042703" y="1529137"/>
            <a:ext cx="411535" cy="315587"/>
            <a:chOff x="3042703" y="1529137"/>
            <a:chExt cx="411535" cy="315587"/>
          </a:xfrm>
        </p:grpSpPr>
        <p:sp>
          <p:nvSpPr>
            <p:cNvPr id="10934" name="Google Shape;10934;p82"/>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2"/>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2"/>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2"/>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2"/>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2"/>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2"/>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2"/>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2"/>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2"/>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4" name="Google Shape;10944;p82"/>
          <p:cNvGrpSpPr/>
          <p:nvPr/>
        </p:nvGrpSpPr>
        <p:grpSpPr>
          <a:xfrm>
            <a:off x="2629289" y="1544682"/>
            <a:ext cx="350501" cy="284497"/>
            <a:chOff x="2629289" y="1544682"/>
            <a:chExt cx="350501" cy="284497"/>
          </a:xfrm>
        </p:grpSpPr>
        <p:sp>
          <p:nvSpPr>
            <p:cNvPr id="10945" name="Google Shape;10945;p82"/>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2"/>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2"/>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2"/>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2"/>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82"/>
          <p:cNvGrpSpPr/>
          <p:nvPr/>
        </p:nvGrpSpPr>
        <p:grpSpPr>
          <a:xfrm>
            <a:off x="5305077" y="1502633"/>
            <a:ext cx="367893" cy="365218"/>
            <a:chOff x="5305077" y="1502633"/>
            <a:chExt cx="367893" cy="365218"/>
          </a:xfrm>
        </p:grpSpPr>
        <p:sp>
          <p:nvSpPr>
            <p:cNvPr id="10951" name="Google Shape;10951;p82"/>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2"/>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82"/>
          <p:cNvGrpSpPr/>
          <p:nvPr/>
        </p:nvGrpSpPr>
        <p:grpSpPr>
          <a:xfrm>
            <a:off x="7100170" y="1500117"/>
            <a:ext cx="368308" cy="367033"/>
            <a:chOff x="7100170" y="1500117"/>
            <a:chExt cx="368308" cy="367033"/>
          </a:xfrm>
        </p:grpSpPr>
        <p:sp>
          <p:nvSpPr>
            <p:cNvPr id="10954" name="Google Shape;10954;p82"/>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2"/>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2"/>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2"/>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2"/>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2"/>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2"/>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2"/>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2"/>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2"/>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2"/>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2"/>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2"/>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7" name="Google Shape;10967;p82"/>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8" name="Google Shape;10968;p82"/>
          <p:cNvGrpSpPr/>
          <p:nvPr/>
        </p:nvGrpSpPr>
        <p:grpSpPr>
          <a:xfrm>
            <a:off x="6649231" y="1500021"/>
            <a:ext cx="390287" cy="367065"/>
            <a:chOff x="6649231" y="1500021"/>
            <a:chExt cx="390287" cy="367065"/>
          </a:xfrm>
        </p:grpSpPr>
        <p:sp>
          <p:nvSpPr>
            <p:cNvPr id="10969" name="Google Shape;10969;p82"/>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2"/>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2"/>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2"/>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2"/>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2"/>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2"/>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2"/>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2"/>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2"/>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2"/>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2"/>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82"/>
          <p:cNvGrpSpPr/>
          <p:nvPr/>
        </p:nvGrpSpPr>
        <p:grpSpPr>
          <a:xfrm>
            <a:off x="5746938" y="1543503"/>
            <a:ext cx="387261" cy="280356"/>
            <a:chOff x="5746938" y="1543503"/>
            <a:chExt cx="387261" cy="280356"/>
          </a:xfrm>
        </p:grpSpPr>
        <p:sp>
          <p:nvSpPr>
            <p:cNvPr id="10982" name="Google Shape;10982;p82"/>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2"/>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82"/>
          <p:cNvGrpSpPr/>
          <p:nvPr/>
        </p:nvGrpSpPr>
        <p:grpSpPr>
          <a:xfrm>
            <a:off x="6196730" y="1525346"/>
            <a:ext cx="369072" cy="317467"/>
            <a:chOff x="6196730" y="1525346"/>
            <a:chExt cx="369072" cy="317467"/>
          </a:xfrm>
        </p:grpSpPr>
        <p:sp>
          <p:nvSpPr>
            <p:cNvPr id="10985" name="Google Shape;10985;p82"/>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2"/>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2"/>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82"/>
          <p:cNvGrpSpPr/>
          <p:nvPr/>
        </p:nvGrpSpPr>
        <p:grpSpPr>
          <a:xfrm>
            <a:off x="4940592" y="1500690"/>
            <a:ext cx="246558" cy="367161"/>
            <a:chOff x="4940592" y="1500690"/>
            <a:chExt cx="246558" cy="367161"/>
          </a:xfrm>
        </p:grpSpPr>
        <p:sp>
          <p:nvSpPr>
            <p:cNvPr id="10989" name="Google Shape;10989;p82"/>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2"/>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2"/>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2"/>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82"/>
          <p:cNvGrpSpPr/>
          <p:nvPr/>
        </p:nvGrpSpPr>
        <p:grpSpPr>
          <a:xfrm>
            <a:off x="7964906" y="1499894"/>
            <a:ext cx="380858" cy="367575"/>
            <a:chOff x="7964906" y="1499894"/>
            <a:chExt cx="380858" cy="367575"/>
          </a:xfrm>
        </p:grpSpPr>
        <p:sp>
          <p:nvSpPr>
            <p:cNvPr id="10994" name="Google Shape;10994;p82"/>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2"/>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2"/>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7" name="Google Shape;10997;p82"/>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8" name="Google Shape;10998;p82"/>
          <p:cNvGrpSpPr/>
          <p:nvPr/>
        </p:nvGrpSpPr>
        <p:grpSpPr>
          <a:xfrm>
            <a:off x="8007400" y="2902278"/>
            <a:ext cx="285230" cy="355597"/>
            <a:chOff x="8007400" y="2902278"/>
            <a:chExt cx="285230" cy="355597"/>
          </a:xfrm>
        </p:grpSpPr>
        <p:sp>
          <p:nvSpPr>
            <p:cNvPr id="10999" name="Google Shape;10999;p82"/>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2"/>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82"/>
          <p:cNvGrpSpPr/>
          <p:nvPr/>
        </p:nvGrpSpPr>
        <p:grpSpPr>
          <a:xfrm>
            <a:off x="6219124" y="2902788"/>
            <a:ext cx="318231" cy="355470"/>
            <a:chOff x="6219124" y="2902788"/>
            <a:chExt cx="318231" cy="355470"/>
          </a:xfrm>
        </p:grpSpPr>
        <p:sp>
          <p:nvSpPr>
            <p:cNvPr id="11002" name="Google Shape;11002;p8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82"/>
          <p:cNvGrpSpPr/>
          <p:nvPr/>
        </p:nvGrpSpPr>
        <p:grpSpPr>
          <a:xfrm>
            <a:off x="4969421" y="2902852"/>
            <a:ext cx="185109" cy="355406"/>
            <a:chOff x="4969421" y="2902852"/>
            <a:chExt cx="185109" cy="355406"/>
          </a:xfrm>
        </p:grpSpPr>
        <p:sp>
          <p:nvSpPr>
            <p:cNvPr id="11006" name="Google Shape;11006;p82"/>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2"/>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2"/>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2"/>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2"/>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2"/>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2" name="Google Shape;11012;p82"/>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2"/>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4" name="Google Shape;11014;p82"/>
          <p:cNvGrpSpPr/>
          <p:nvPr/>
        </p:nvGrpSpPr>
        <p:grpSpPr>
          <a:xfrm>
            <a:off x="6685259" y="2902852"/>
            <a:ext cx="311414" cy="355406"/>
            <a:chOff x="6685259" y="2902852"/>
            <a:chExt cx="311414" cy="355406"/>
          </a:xfrm>
        </p:grpSpPr>
        <p:sp>
          <p:nvSpPr>
            <p:cNvPr id="11015" name="Google Shape;11015;p82"/>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2"/>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2"/>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82"/>
          <p:cNvGrpSpPr/>
          <p:nvPr/>
        </p:nvGrpSpPr>
        <p:grpSpPr>
          <a:xfrm>
            <a:off x="5309250" y="2903170"/>
            <a:ext cx="359579" cy="355852"/>
            <a:chOff x="5309250" y="2903170"/>
            <a:chExt cx="359579" cy="355852"/>
          </a:xfrm>
        </p:grpSpPr>
        <p:sp>
          <p:nvSpPr>
            <p:cNvPr id="11019" name="Google Shape;11019;p82"/>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2"/>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2"/>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82"/>
          <p:cNvGrpSpPr/>
          <p:nvPr/>
        </p:nvGrpSpPr>
        <p:grpSpPr>
          <a:xfrm>
            <a:off x="2199565" y="2421172"/>
            <a:ext cx="312179" cy="353431"/>
            <a:chOff x="2199565" y="2421172"/>
            <a:chExt cx="312179" cy="353431"/>
          </a:xfrm>
        </p:grpSpPr>
        <p:sp>
          <p:nvSpPr>
            <p:cNvPr id="11023" name="Google Shape;11023;p82"/>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2"/>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82"/>
          <p:cNvGrpSpPr/>
          <p:nvPr/>
        </p:nvGrpSpPr>
        <p:grpSpPr>
          <a:xfrm>
            <a:off x="1750887" y="2425727"/>
            <a:ext cx="320143" cy="343269"/>
            <a:chOff x="1750887" y="2425727"/>
            <a:chExt cx="320143" cy="343269"/>
          </a:xfrm>
        </p:grpSpPr>
        <p:sp>
          <p:nvSpPr>
            <p:cNvPr id="11026" name="Google Shape;11026;p82"/>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2"/>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82"/>
          <p:cNvGrpSpPr/>
          <p:nvPr/>
        </p:nvGrpSpPr>
        <p:grpSpPr>
          <a:xfrm>
            <a:off x="1298037" y="2425727"/>
            <a:ext cx="338364" cy="342887"/>
            <a:chOff x="1298037" y="2425727"/>
            <a:chExt cx="338364" cy="342887"/>
          </a:xfrm>
        </p:grpSpPr>
        <p:sp>
          <p:nvSpPr>
            <p:cNvPr id="11029" name="Google Shape;11029;p82"/>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2"/>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2"/>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2"/>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3" name="Google Shape;11033;p82"/>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4" name="Google Shape;11034;p82"/>
          <p:cNvGrpSpPr/>
          <p:nvPr/>
        </p:nvGrpSpPr>
        <p:grpSpPr>
          <a:xfrm>
            <a:off x="3974207" y="2429009"/>
            <a:ext cx="320143" cy="338491"/>
            <a:chOff x="3974207" y="2429009"/>
            <a:chExt cx="320143" cy="338491"/>
          </a:xfrm>
        </p:grpSpPr>
        <p:sp>
          <p:nvSpPr>
            <p:cNvPr id="11035" name="Google Shape;11035;p82"/>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2"/>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7" name="Google Shape;11037;p82"/>
          <p:cNvGrpSpPr/>
          <p:nvPr/>
        </p:nvGrpSpPr>
        <p:grpSpPr>
          <a:xfrm>
            <a:off x="2623237" y="2431047"/>
            <a:ext cx="355024" cy="332630"/>
            <a:chOff x="2623237" y="2431047"/>
            <a:chExt cx="355024" cy="332630"/>
          </a:xfrm>
        </p:grpSpPr>
        <p:sp>
          <p:nvSpPr>
            <p:cNvPr id="11038" name="Google Shape;11038;p82"/>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2"/>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2"/>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2"/>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82"/>
          <p:cNvGrpSpPr/>
          <p:nvPr/>
        </p:nvGrpSpPr>
        <p:grpSpPr>
          <a:xfrm>
            <a:off x="6657194" y="2434073"/>
            <a:ext cx="375507" cy="367925"/>
            <a:chOff x="6657194" y="2434073"/>
            <a:chExt cx="375507" cy="367925"/>
          </a:xfrm>
        </p:grpSpPr>
        <p:sp>
          <p:nvSpPr>
            <p:cNvPr id="11043" name="Google Shape;11043;p82"/>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2"/>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2"/>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82"/>
          <p:cNvGrpSpPr/>
          <p:nvPr/>
        </p:nvGrpSpPr>
        <p:grpSpPr>
          <a:xfrm>
            <a:off x="7101317" y="2441655"/>
            <a:ext cx="367925" cy="352380"/>
            <a:chOff x="7101317" y="2441655"/>
            <a:chExt cx="367925" cy="352380"/>
          </a:xfrm>
        </p:grpSpPr>
        <p:sp>
          <p:nvSpPr>
            <p:cNvPr id="11047" name="Google Shape;11047;p82"/>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2"/>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82"/>
          <p:cNvGrpSpPr/>
          <p:nvPr/>
        </p:nvGrpSpPr>
        <p:grpSpPr>
          <a:xfrm>
            <a:off x="5756399" y="2434456"/>
            <a:ext cx="367925" cy="367161"/>
            <a:chOff x="5756399" y="2434456"/>
            <a:chExt cx="367925" cy="367161"/>
          </a:xfrm>
        </p:grpSpPr>
        <p:sp>
          <p:nvSpPr>
            <p:cNvPr id="11050" name="Google Shape;11050;p82"/>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2"/>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2"/>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2"/>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2"/>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2"/>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2"/>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7" name="Google Shape;11057;p82"/>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2"/>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9" name="Google Shape;11059;p82"/>
          <p:cNvGrpSpPr/>
          <p:nvPr/>
        </p:nvGrpSpPr>
        <p:grpSpPr>
          <a:xfrm>
            <a:off x="7964906" y="2434073"/>
            <a:ext cx="373627" cy="367925"/>
            <a:chOff x="7964906" y="2434073"/>
            <a:chExt cx="373627" cy="367925"/>
          </a:xfrm>
        </p:grpSpPr>
        <p:sp>
          <p:nvSpPr>
            <p:cNvPr id="11060" name="Google Shape;11060;p82"/>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2"/>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82"/>
          <p:cNvGrpSpPr/>
          <p:nvPr/>
        </p:nvGrpSpPr>
        <p:grpSpPr>
          <a:xfrm>
            <a:off x="6194086" y="2437737"/>
            <a:ext cx="369837" cy="360471"/>
            <a:chOff x="6194086" y="2437737"/>
            <a:chExt cx="369837" cy="360471"/>
          </a:xfrm>
        </p:grpSpPr>
        <p:sp>
          <p:nvSpPr>
            <p:cNvPr id="11063" name="Google Shape;11063;p82"/>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2"/>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1068"/>
        <p:cNvGrpSpPr/>
        <p:nvPr/>
      </p:nvGrpSpPr>
      <p:grpSpPr>
        <a:xfrm>
          <a:off x="0" y="0"/>
          <a:ext cx="0" cy="0"/>
          <a:chOff x="0" y="0"/>
          <a:chExt cx="0" cy="0"/>
        </a:xfrm>
      </p:grpSpPr>
      <p:sp>
        <p:nvSpPr>
          <p:cNvPr id="11069" name="Google Shape;11069;p83"/>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70" name="Google Shape;11070;p83"/>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071" name="Google Shape;11071;p83"/>
          <p:cNvGrpSpPr/>
          <p:nvPr/>
        </p:nvGrpSpPr>
        <p:grpSpPr>
          <a:xfrm>
            <a:off x="3541011" y="1508594"/>
            <a:ext cx="350166" cy="349434"/>
            <a:chOff x="3541011" y="1508594"/>
            <a:chExt cx="350166" cy="349434"/>
          </a:xfrm>
        </p:grpSpPr>
        <p:sp>
          <p:nvSpPr>
            <p:cNvPr id="11072" name="Google Shape;11072;p83"/>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3"/>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3"/>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3"/>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3"/>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3"/>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3"/>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3"/>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3"/>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3"/>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3"/>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3"/>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3"/>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5" name="Google Shape;11085;p83"/>
          <p:cNvGrpSpPr/>
          <p:nvPr/>
        </p:nvGrpSpPr>
        <p:grpSpPr>
          <a:xfrm>
            <a:off x="3122257" y="1508594"/>
            <a:ext cx="294850" cy="349434"/>
            <a:chOff x="3122257" y="1508594"/>
            <a:chExt cx="294850" cy="349434"/>
          </a:xfrm>
        </p:grpSpPr>
        <p:sp>
          <p:nvSpPr>
            <p:cNvPr id="11086" name="Google Shape;11086;p83"/>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3"/>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3"/>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3"/>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3"/>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83"/>
          <p:cNvGrpSpPr/>
          <p:nvPr/>
        </p:nvGrpSpPr>
        <p:grpSpPr>
          <a:xfrm>
            <a:off x="910723" y="1508212"/>
            <a:ext cx="251660" cy="350166"/>
            <a:chOff x="910723" y="1508212"/>
            <a:chExt cx="251660" cy="350166"/>
          </a:xfrm>
        </p:grpSpPr>
        <p:sp>
          <p:nvSpPr>
            <p:cNvPr id="11092" name="Google Shape;11092;p83"/>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3"/>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3"/>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3"/>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3"/>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3"/>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3"/>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3"/>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3"/>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3"/>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3"/>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3"/>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3"/>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3"/>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3"/>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3"/>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3"/>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83"/>
          <p:cNvGrpSpPr/>
          <p:nvPr/>
        </p:nvGrpSpPr>
        <p:grpSpPr>
          <a:xfrm>
            <a:off x="1308631" y="1507830"/>
            <a:ext cx="350166" cy="350198"/>
            <a:chOff x="1308631" y="1507830"/>
            <a:chExt cx="350166" cy="350198"/>
          </a:xfrm>
        </p:grpSpPr>
        <p:sp>
          <p:nvSpPr>
            <p:cNvPr id="11110" name="Google Shape;11110;p83"/>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3"/>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3"/>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3"/>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83"/>
          <p:cNvGrpSpPr/>
          <p:nvPr/>
        </p:nvGrpSpPr>
        <p:grpSpPr>
          <a:xfrm>
            <a:off x="1756921" y="1509739"/>
            <a:ext cx="345997" cy="345997"/>
            <a:chOff x="1756921" y="1509739"/>
            <a:chExt cx="345997" cy="345997"/>
          </a:xfrm>
        </p:grpSpPr>
        <p:sp>
          <p:nvSpPr>
            <p:cNvPr id="11115" name="Google Shape;11115;p83"/>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3"/>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3"/>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3"/>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3"/>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3"/>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3"/>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3"/>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3"/>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3"/>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3"/>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3"/>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3"/>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3"/>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3"/>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3"/>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3"/>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83"/>
          <p:cNvGrpSpPr/>
          <p:nvPr/>
        </p:nvGrpSpPr>
        <p:grpSpPr>
          <a:xfrm>
            <a:off x="2216956" y="1510503"/>
            <a:ext cx="318721" cy="345615"/>
            <a:chOff x="2216956" y="1510503"/>
            <a:chExt cx="318721" cy="345615"/>
          </a:xfrm>
        </p:grpSpPr>
        <p:sp>
          <p:nvSpPr>
            <p:cNvPr id="11133" name="Google Shape;11133;p83"/>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3"/>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3"/>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3"/>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3"/>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83"/>
          <p:cNvGrpSpPr/>
          <p:nvPr/>
        </p:nvGrpSpPr>
        <p:grpSpPr>
          <a:xfrm>
            <a:off x="3988156" y="1568461"/>
            <a:ext cx="349052" cy="230049"/>
            <a:chOff x="3988156" y="1568461"/>
            <a:chExt cx="349052" cy="230049"/>
          </a:xfrm>
        </p:grpSpPr>
        <p:sp>
          <p:nvSpPr>
            <p:cNvPr id="11139" name="Google Shape;11139;p83"/>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3"/>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3"/>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3"/>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3"/>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3"/>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3"/>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83"/>
          <p:cNvGrpSpPr/>
          <p:nvPr/>
        </p:nvGrpSpPr>
        <p:grpSpPr>
          <a:xfrm>
            <a:off x="2633037" y="1499873"/>
            <a:ext cx="379002" cy="366112"/>
            <a:chOff x="2633037" y="1499873"/>
            <a:chExt cx="379002" cy="366112"/>
          </a:xfrm>
        </p:grpSpPr>
        <p:sp>
          <p:nvSpPr>
            <p:cNvPr id="11147" name="Google Shape;11147;p83"/>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3"/>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3"/>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3"/>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3"/>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3"/>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83"/>
          <p:cNvGrpSpPr/>
          <p:nvPr/>
        </p:nvGrpSpPr>
        <p:grpSpPr>
          <a:xfrm>
            <a:off x="6675256" y="1516169"/>
            <a:ext cx="327823" cy="357009"/>
            <a:chOff x="6675256" y="1516169"/>
            <a:chExt cx="327823" cy="357009"/>
          </a:xfrm>
        </p:grpSpPr>
        <p:sp>
          <p:nvSpPr>
            <p:cNvPr id="11154" name="Google Shape;11154;p83"/>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3"/>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3"/>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3"/>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3"/>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3"/>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3"/>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3"/>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3"/>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83"/>
          <p:cNvGrpSpPr/>
          <p:nvPr/>
        </p:nvGrpSpPr>
        <p:grpSpPr>
          <a:xfrm>
            <a:off x="8020159" y="1516551"/>
            <a:ext cx="300897" cy="356627"/>
            <a:chOff x="8020159" y="1516551"/>
            <a:chExt cx="300897" cy="356627"/>
          </a:xfrm>
        </p:grpSpPr>
        <p:sp>
          <p:nvSpPr>
            <p:cNvPr id="11164" name="Google Shape;11164;p83"/>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3"/>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3"/>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3"/>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3"/>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83"/>
          <p:cNvGrpSpPr/>
          <p:nvPr/>
        </p:nvGrpSpPr>
        <p:grpSpPr>
          <a:xfrm>
            <a:off x="5377363" y="1516169"/>
            <a:ext cx="257357" cy="356627"/>
            <a:chOff x="5377363" y="1516169"/>
            <a:chExt cx="257357" cy="356627"/>
          </a:xfrm>
        </p:grpSpPr>
        <p:sp>
          <p:nvSpPr>
            <p:cNvPr id="11170" name="Google Shape;11170;p83"/>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3"/>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3"/>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3"/>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3"/>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3"/>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3"/>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3"/>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3"/>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3"/>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3"/>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3"/>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3"/>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3"/>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3"/>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3"/>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3"/>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83"/>
          <p:cNvGrpSpPr/>
          <p:nvPr/>
        </p:nvGrpSpPr>
        <p:grpSpPr>
          <a:xfrm>
            <a:off x="4880567" y="1535870"/>
            <a:ext cx="356245" cy="317607"/>
            <a:chOff x="4880567" y="1535870"/>
            <a:chExt cx="356245" cy="317607"/>
          </a:xfrm>
        </p:grpSpPr>
        <p:sp>
          <p:nvSpPr>
            <p:cNvPr id="11188" name="Google Shape;11188;p83"/>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3"/>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3"/>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3"/>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3"/>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83"/>
          <p:cNvGrpSpPr/>
          <p:nvPr/>
        </p:nvGrpSpPr>
        <p:grpSpPr>
          <a:xfrm>
            <a:off x="5771483" y="1515787"/>
            <a:ext cx="357359" cy="357391"/>
            <a:chOff x="5771483" y="1515787"/>
            <a:chExt cx="357359" cy="357391"/>
          </a:xfrm>
        </p:grpSpPr>
        <p:sp>
          <p:nvSpPr>
            <p:cNvPr id="11194" name="Google Shape;11194;p83"/>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3"/>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3"/>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3"/>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3"/>
          <p:cNvGrpSpPr/>
          <p:nvPr/>
        </p:nvGrpSpPr>
        <p:grpSpPr>
          <a:xfrm>
            <a:off x="7121669" y="1533610"/>
            <a:ext cx="321362" cy="321362"/>
            <a:chOff x="7121669" y="1533610"/>
            <a:chExt cx="321362" cy="321362"/>
          </a:xfrm>
        </p:grpSpPr>
        <p:sp>
          <p:nvSpPr>
            <p:cNvPr id="11199" name="Google Shape;11199;p8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83"/>
          <p:cNvGrpSpPr/>
          <p:nvPr/>
        </p:nvGrpSpPr>
        <p:grpSpPr>
          <a:xfrm>
            <a:off x="7562766" y="1514864"/>
            <a:ext cx="327059" cy="360192"/>
            <a:chOff x="7562766" y="1514864"/>
            <a:chExt cx="327059" cy="360192"/>
          </a:xfrm>
        </p:grpSpPr>
        <p:sp>
          <p:nvSpPr>
            <p:cNvPr id="11204" name="Google Shape;11204;p83"/>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3"/>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3"/>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3"/>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83"/>
          <p:cNvGrpSpPr/>
          <p:nvPr/>
        </p:nvGrpSpPr>
        <p:grpSpPr>
          <a:xfrm>
            <a:off x="6221229" y="1498673"/>
            <a:ext cx="361636" cy="362183"/>
            <a:chOff x="6259175" y="1559008"/>
            <a:chExt cx="271743" cy="272093"/>
          </a:xfrm>
        </p:grpSpPr>
        <p:sp>
          <p:nvSpPr>
            <p:cNvPr id="11209" name="Google Shape;11209;p83"/>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3"/>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3"/>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3"/>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3"/>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3"/>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3"/>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3"/>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3"/>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3"/>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3"/>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3"/>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3"/>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3"/>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3"/>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3"/>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3"/>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83"/>
          <p:cNvGrpSpPr/>
          <p:nvPr/>
        </p:nvGrpSpPr>
        <p:grpSpPr>
          <a:xfrm>
            <a:off x="2661459" y="2015001"/>
            <a:ext cx="322508" cy="273494"/>
            <a:chOff x="2661459" y="2015001"/>
            <a:chExt cx="322508" cy="273494"/>
          </a:xfrm>
        </p:grpSpPr>
        <p:sp>
          <p:nvSpPr>
            <p:cNvPr id="11227" name="Google Shape;11227;p83"/>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3"/>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83"/>
          <p:cNvGrpSpPr/>
          <p:nvPr/>
        </p:nvGrpSpPr>
        <p:grpSpPr>
          <a:xfrm>
            <a:off x="6671087" y="2009304"/>
            <a:ext cx="332757" cy="281833"/>
            <a:chOff x="6671087" y="2009304"/>
            <a:chExt cx="332757" cy="281833"/>
          </a:xfrm>
        </p:grpSpPr>
        <p:sp>
          <p:nvSpPr>
            <p:cNvPr id="11230" name="Google Shape;11230;p83"/>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3"/>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2" name="Google Shape;11232;p83"/>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3" name="Google Shape;11233;p83"/>
          <p:cNvGrpSpPr/>
          <p:nvPr/>
        </p:nvGrpSpPr>
        <p:grpSpPr>
          <a:xfrm>
            <a:off x="2201806" y="1976585"/>
            <a:ext cx="349784" cy="349434"/>
            <a:chOff x="2201806" y="1976585"/>
            <a:chExt cx="349784" cy="349434"/>
          </a:xfrm>
        </p:grpSpPr>
        <p:sp>
          <p:nvSpPr>
            <p:cNvPr id="11234" name="Google Shape;11234;p83"/>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3"/>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3"/>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3"/>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83"/>
          <p:cNvGrpSpPr/>
          <p:nvPr/>
        </p:nvGrpSpPr>
        <p:grpSpPr>
          <a:xfrm>
            <a:off x="3094217" y="1976585"/>
            <a:ext cx="350198" cy="350548"/>
            <a:chOff x="3094217" y="1976585"/>
            <a:chExt cx="350198" cy="350548"/>
          </a:xfrm>
        </p:grpSpPr>
        <p:sp>
          <p:nvSpPr>
            <p:cNvPr id="11239" name="Google Shape;11239;p83"/>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3"/>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3"/>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3"/>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3"/>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3"/>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3"/>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3"/>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3"/>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3"/>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3"/>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3"/>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3"/>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2" name="Google Shape;11252;p83"/>
          <p:cNvGrpSpPr/>
          <p:nvPr/>
        </p:nvGrpSpPr>
        <p:grpSpPr>
          <a:xfrm>
            <a:off x="870939" y="1975821"/>
            <a:ext cx="332375" cy="350071"/>
            <a:chOff x="870939" y="1975821"/>
            <a:chExt cx="332375" cy="350071"/>
          </a:xfrm>
        </p:grpSpPr>
        <p:sp>
          <p:nvSpPr>
            <p:cNvPr id="11253" name="Google Shape;11253;p83"/>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3"/>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3"/>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3"/>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7" name="Google Shape;11257;p83"/>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8" name="Google Shape;11258;p83"/>
          <p:cNvGrpSpPr/>
          <p:nvPr/>
        </p:nvGrpSpPr>
        <p:grpSpPr>
          <a:xfrm>
            <a:off x="3979435" y="1976585"/>
            <a:ext cx="345265" cy="349848"/>
            <a:chOff x="3979435" y="1976585"/>
            <a:chExt cx="345265" cy="349848"/>
          </a:xfrm>
        </p:grpSpPr>
        <p:sp>
          <p:nvSpPr>
            <p:cNvPr id="11259" name="Google Shape;11259;p83"/>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3"/>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3"/>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3"/>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3"/>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3"/>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3"/>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3"/>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3"/>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3"/>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3"/>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3"/>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3"/>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3"/>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3"/>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3"/>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3"/>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83"/>
          <p:cNvGrpSpPr/>
          <p:nvPr/>
        </p:nvGrpSpPr>
        <p:grpSpPr>
          <a:xfrm>
            <a:off x="3576626" y="1975821"/>
            <a:ext cx="284251" cy="351694"/>
            <a:chOff x="3576626" y="1975821"/>
            <a:chExt cx="284251" cy="351694"/>
          </a:xfrm>
        </p:grpSpPr>
        <p:sp>
          <p:nvSpPr>
            <p:cNvPr id="11277" name="Google Shape;11277;p83"/>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3"/>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3"/>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83"/>
          <p:cNvGrpSpPr/>
          <p:nvPr/>
        </p:nvGrpSpPr>
        <p:grpSpPr>
          <a:xfrm>
            <a:off x="2722090" y="2890162"/>
            <a:ext cx="238770" cy="371841"/>
            <a:chOff x="2722090" y="2890162"/>
            <a:chExt cx="238770" cy="371841"/>
          </a:xfrm>
        </p:grpSpPr>
        <p:sp>
          <p:nvSpPr>
            <p:cNvPr id="11281" name="Google Shape;11281;p83"/>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3"/>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3"/>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4" name="Google Shape;11284;p83"/>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5" name="Google Shape;11285;p83"/>
          <p:cNvGrpSpPr/>
          <p:nvPr/>
        </p:nvGrpSpPr>
        <p:grpSpPr>
          <a:xfrm>
            <a:off x="6216367" y="1970156"/>
            <a:ext cx="361147" cy="361147"/>
            <a:chOff x="6216367" y="1970156"/>
            <a:chExt cx="361147" cy="361147"/>
          </a:xfrm>
        </p:grpSpPr>
        <p:sp>
          <p:nvSpPr>
            <p:cNvPr id="11286" name="Google Shape;11286;p83"/>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3"/>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3"/>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3"/>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83"/>
          <p:cNvGrpSpPr/>
          <p:nvPr/>
        </p:nvGrpSpPr>
        <p:grpSpPr>
          <a:xfrm>
            <a:off x="1289311" y="2926222"/>
            <a:ext cx="408156" cy="299783"/>
            <a:chOff x="1289311" y="2926222"/>
            <a:chExt cx="408156" cy="299783"/>
          </a:xfrm>
        </p:grpSpPr>
        <p:sp>
          <p:nvSpPr>
            <p:cNvPr id="11291" name="Google Shape;11291;p83"/>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3"/>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83"/>
          <p:cNvGrpSpPr/>
          <p:nvPr/>
        </p:nvGrpSpPr>
        <p:grpSpPr>
          <a:xfrm>
            <a:off x="7978465" y="1969392"/>
            <a:ext cx="361147" cy="360797"/>
            <a:chOff x="7978465" y="1969392"/>
            <a:chExt cx="361147" cy="360797"/>
          </a:xfrm>
        </p:grpSpPr>
        <p:sp>
          <p:nvSpPr>
            <p:cNvPr id="11294" name="Google Shape;11294;p83"/>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3"/>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3"/>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3"/>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3"/>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3"/>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3"/>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3"/>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3"/>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3" name="Google Shape;11303;p83"/>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4" name="Google Shape;11304;p83"/>
          <p:cNvGrpSpPr/>
          <p:nvPr/>
        </p:nvGrpSpPr>
        <p:grpSpPr>
          <a:xfrm>
            <a:off x="854261" y="2908813"/>
            <a:ext cx="377474" cy="335748"/>
            <a:chOff x="854261" y="2908813"/>
            <a:chExt cx="377474" cy="335748"/>
          </a:xfrm>
        </p:grpSpPr>
        <p:sp>
          <p:nvSpPr>
            <p:cNvPr id="11305" name="Google Shape;11305;p83"/>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3"/>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3"/>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3"/>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3"/>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83"/>
          <p:cNvGrpSpPr/>
          <p:nvPr/>
        </p:nvGrpSpPr>
        <p:grpSpPr>
          <a:xfrm>
            <a:off x="1749728" y="2894777"/>
            <a:ext cx="386927" cy="363438"/>
            <a:chOff x="1749728" y="2894777"/>
            <a:chExt cx="386927" cy="363438"/>
          </a:xfrm>
        </p:grpSpPr>
        <p:sp>
          <p:nvSpPr>
            <p:cNvPr id="11311" name="Google Shape;11311;p8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83"/>
          <p:cNvGrpSpPr/>
          <p:nvPr/>
        </p:nvGrpSpPr>
        <p:grpSpPr>
          <a:xfrm>
            <a:off x="7098912" y="1969392"/>
            <a:ext cx="359651" cy="361560"/>
            <a:chOff x="7098912" y="1969392"/>
            <a:chExt cx="359651" cy="361560"/>
          </a:xfrm>
        </p:grpSpPr>
        <p:sp>
          <p:nvSpPr>
            <p:cNvPr id="11319" name="Google Shape;11319;p83"/>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3"/>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3"/>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3"/>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3"/>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3"/>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3"/>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3"/>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3"/>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3"/>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3"/>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3"/>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3"/>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83"/>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3" name="Google Shape;11333;p83"/>
          <p:cNvGrpSpPr/>
          <p:nvPr/>
        </p:nvGrpSpPr>
        <p:grpSpPr>
          <a:xfrm>
            <a:off x="5352728" y="1990239"/>
            <a:ext cx="327091" cy="322508"/>
            <a:chOff x="5352728" y="1990239"/>
            <a:chExt cx="327091" cy="322508"/>
          </a:xfrm>
        </p:grpSpPr>
        <p:sp>
          <p:nvSpPr>
            <p:cNvPr id="11334" name="Google Shape;11334;p83"/>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3"/>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3"/>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83"/>
          <p:cNvGrpSpPr/>
          <p:nvPr/>
        </p:nvGrpSpPr>
        <p:grpSpPr>
          <a:xfrm>
            <a:off x="7538896" y="1970156"/>
            <a:ext cx="361147" cy="361529"/>
            <a:chOff x="7538896" y="1970156"/>
            <a:chExt cx="361147" cy="361529"/>
          </a:xfrm>
        </p:grpSpPr>
        <p:sp>
          <p:nvSpPr>
            <p:cNvPr id="11338" name="Google Shape;11338;p83"/>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3"/>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3"/>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3"/>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3"/>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3"/>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83"/>
          <p:cNvGrpSpPr/>
          <p:nvPr/>
        </p:nvGrpSpPr>
        <p:grpSpPr>
          <a:xfrm>
            <a:off x="4896099" y="1970920"/>
            <a:ext cx="358155" cy="358123"/>
            <a:chOff x="4896099" y="1970920"/>
            <a:chExt cx="358155" cy="358123"/>
          </a:xfrm>
        </p:grpSpPr>
        <p:sp>
          <p:nvSpPr>
            <p:cNvPr id="11345" name="Google Shape;11345;p83"/>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3"/>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3"/>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83"/>
          <p:cNvGrpSpPr/>
          <p:nvPr/>
        </p:nvGrpSpPr>
        <p:grpSpPr>
          <a:xfrm>
            <a:off x="4048787" y="2977019"/>
            <a:ext cx="283488" cy="198604"/>
            <a:chOff x="4048787" y="2977019"/>
            <a:chExt cx="283488" cy="198604"/>
          </a:xfrm>
        </p:grpSpPr>
        <p:sp>
          <p:nvSpPr>
            <p:cNvPr id="11349" name="Google Shape;11349;p83"/>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3"/>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3"/>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3"/>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3"/>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3"/>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83"/>
          <p:cNvGrpSpPr/>
          <p:nvPr/>
        </p:nvGrpSpPr>
        <p:grpSpPr>
          <a:xfrm>
            <a:off x="4054103" y="2430191"/>
            <a:ext cx="218687" cy="349052"/>
            <a:chOff x="4054103" y="2430191"/>
            <a:chExt cx="218687" cy="349052"/>
          </a:xfrm>
        </p:grpSpPr>
        <p:sp>
          <p:nvSpPr>
            <p:cNvPr id="11356" name="Google Shape;11356;p83"/>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3"/>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83"/>
          <p:cNvGrpSpPr/>
          <p:nvPr/>
        </p:nvGrpSpPr>
        <p:grpSpPr>
          <a:xfrm>
            <a:off x="2185128" y="2427549"/>
            <a:ext cx="382758" cy="356595"/>
            <a:chOff x="2185128" y="2427549"/>
            <a:chExt cx="382758" cy="356595"/>
          </a:xfrm>
        </p:grpSpPr>
        <p:sp>
          <p:nvSpPr>
            <p:cNvPr id="11359" name="Google Shape;11359;p83"/>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3"/>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3"/>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3"/>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3"/>
          <p:cNvGrpSpPr/>
          <p:nvPr/>
        </p:nvGrpSpPr>
        <p:grpSpPr>
          <a:xfrm>
            <a:off x="3539102" y="2427549"/>
            <a:ext cx="355099" cy="355481"/>
            <a:chOff x="3539102" y="2427549"/>
            <a:chExt cx="355099" cy="355481"/>
          </a:xfrm>
        </p:grpSpPr>
        <p:sp>
          <p:nvSpPr>
            <p:cNvPr id="11364" name="Google Shape;11364;p83"/>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3"/>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83"/>
          <p:cNvGrpSpPr/>
          <p:nvPr/>
        </p:nvGrpSpPr>
        <p:grpSpPr>
          <a:xfrm>
            <a:off x="2656907" y="2439293"/>
            <a:ext cx="332757" cy="332343"/>
            <a:chOff x="2656907" y="2439293"/>
            <a:chExt cx="332757" cy="332343"/>
          </a:xfrm>
        </p:grpSpPr>
        <p:sp>
          <p:nvSpPr>
            <p:cNvPr id="11367" name="Google Shape;11367;p83"/>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3"/>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3"/>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3"/>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3"/>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3"/>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3"/>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3"/>
          <p:cNvGrpSpPr/>
          <p:nvPr/>
        </p:nvGrpSpPr>
        <p:grpSpPr>
          <a:xfrm>
            <a:off x="1731523" y="2422616"/>
            <a:ext cx="399435" cy="365698"/>
            <a:chOff x="1731523" y="2422616"/>
            <a:chExt cx="399435" cy="365698"/>
          </a:xfrm>
        </p:grpSpPr>
        <p:sp>
          <p:nvSpPr>
            <p:cNvPr id="11375" name="Google Shape;11375;p83"/>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3"/>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3"/>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83"/>
          <p:cNvGrpSpPr/>
          <p:nvPr/>
        </p:nvGrpSpPr>
        <p:grpSpPr>
          <a:xfrm>
            <a:off x="3097241" y="2433564"/>
            <a:ext cx="344883" cy="343387"/>
            <a:chOff x="3097241" y="2433564"/>
            <a:chExt cx="344883" cy="343387"/>
          </a:xfrm>
        </p:grpSpPr>
        <p:sp>
          <p:nvSpPr>
            <p:cNvPr id="11379" name="Google Shape;11379;p83"/>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3"/>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3"/>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3"/>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3"/>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3"/>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3"/>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3"/>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3"/>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83"/>
          <p:cNvGrpSpPr/>
          <p:nvPr/>
        </p:nvGrpSpPr>
        <p:grpSpPr>
          <a:xfrm>
            <a:off x="1278299" y="2439293"/>
            <a:ext cx="410829" cy="332343"/>
            <a:chOff x="1278299" y="2439293"/>
            <a:chExt cx="410829" cy="332343"/>
          </a:xfrm>
        </p:grpSpPr>
        <p:sp>
          <p:nvSpPr>
            <p:cNvPr id="11389" name="Google Shape;11389;p83"/>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3"/>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3"/>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3"/>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3"/>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3"/>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3"/>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3"/>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3"/>
          <p:cNvGrpSpPr/>
          <p:nvPr/>
        </p:nvGrpSpPr>
        <p:grpSpPr>
          <a:xfrm>
            <a:off x="870939" y="2439293"/>
            <a:ext cx="331993" cy="331993"/>
            <a:chOff x="870939" y="2439293"/>
            <a:chExt cx="331993" cy="331993"/>
          </a:xfrm>
        </p:grpSpPr>
        <p:sp>
          <p:nvSpPr>
            <p:cNvPr id="11398" name="Google Shape;11398;p83"/>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3"/>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3"/>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3"/>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3"/>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3"/>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3"/>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3"/>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3"/>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3"/>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3"/>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3"/>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3"/>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3"/>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3"/>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3"/>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83"/>
          <p:cNvGrpSpPr/>
          <p:nvPr/>
        </p:nvGrpSpPr>
        <p:grpSpPr>
          <a:xfrm>
            <a:off x="6644957" y="2456353"/>
            <a:ext cx="371395" cy="278904"/>
            <a:chOff x="6644957" y="2456353"/>
            <a:chExt cx="371395" cy="278904"/>
          </a:xfrm>
        </p:grpSpPr>
        <p:sp>
          <p:nvSpPr>
            <p:cNvPr id="11415" name="Google Shape;11415;p83"/>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3"/>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3"/>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3"/>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3"/>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83"/>
          <p:cNvGrpSpPr/>
          <p:nvPr/>
        </p:nvGrpSpPr>
        <p:grpSpPr>
          <a:xfrm>
            <a:off x="5388757" y="2414659"/>
            <a:ext cx="260349" cy="362292"/>
            <a:chOff x="5388757" y="2414659"/>
            <a:chExt cx="260349" cy="362292"/>
          </a:xfrm>
        </p:grpSpPr>
        <p:sp>
          <p:nvSpPr>
            <p:cNvPr id="11421" name="Google Shape;11421;p83"/>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3"/>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3"/>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3"/>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3"/>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3"/>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3"/>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3"/>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3"/>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3"/>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3"/>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3"/>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3"/>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3"/>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3"/>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3"/>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3"/>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3"/>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3"/>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3"/>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83"/>
          <p:cNvGrpSpPr/>
          <p:nvPr/>
        </p:nvGrpSpPr>
        <p:grpSpPr>
          <a:xfrm>
            <a:off x="3567142" y="2905757"/>
            <a:ext cx="348288" cy="340331"/>
            <a:chOff x="3567142" y="2905757"/>
            <a:chExt cx="348288" cy="340331"/>
          </a:xfrm>
        </p:grpSpPr>
        <p:sp>
          <p:nvSpPr>
            <p:cNvPr id="11442" name="Google Shape;11442;p83"/>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3"/>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3"/>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3"/>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3"/>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83"/>
          <p:cNvGrpSpPr/>
          <p:nvPr/>
        </p:nvGrpSpPr>
        <p:grpSpPr>
          <a:xfrm>
            <a:off x="7967103" y="2415041"/>
            <a:ext cx="355863" cy="361911"/>
            <a:chOff x="7967103" y="2415041"/>
            <a:chExt cx="355863" cy="361911"/>
          </a:xfrm>
        </p:grpSpPr>
        <p:sp>
          <p:nvSpPr>
            <p:cNvPr id="11448" name="Google Shape;11448;p83"/>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3"/>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3"/>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3"/>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3"/>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3"/>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3"/>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3"/>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3"/>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3"/>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3"/>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83"/>
          <p:cNvGrpSpPr/>
          <p:nvPr/>
        </p:nvGrpSpPr>
        <p:grpSpPr>
          <a:xfrm>
            <a:off x="7529411" y="2414659"/>
            <a:ext cx="355863" cy="362292"/>
            <a:chOff x="7529411" y="2414659"/>
            <a:chExt cx="355863" cy="362292"/>
          </a:xfrm>
        </p:grpSpPr>
        <p:sp>
          <p:nvSpPr>
            <p:cNvPr id="11460" name="Google Shape;11460;p83"/>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3"/>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3"/>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3"/>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3"/>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3"/>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3"/>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3"/>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3"/>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3"/>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3"/>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3"/>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83"/>
          <p:cNvGrpSpPr/>
          <p:nvPr/>
        </p:nvGrpSpPr>
        <p:grpSpPr>
          <a:xfrm>
            <a:off x="5733194" y="2431718"/>
            <a:ext cx="446826" cy="327059"/>
            <a:chOff x="5733194" y="2431718"/>
            <a:chExt cx="446826" cy="327059"/>
          </a:xfrm>
        </p:grpSpPr>
        <p:sp>
          <p:nvSpPr>
            <p:cNvPr id="11473" name="Google Shape;11473;p83"/>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3"/>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3"/>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83"/>
          <p:cNvGrpSpPr/>
          <p:nvPr/>
        </p:nvGrpSpPr>
        <p:grpSpPr>
          <a:xfrm>
            <a:off x="4876780" y="2418064"/>
            <a:ext cx="407774" cy="356627"/>
            <a:chOff x="4876780" y="2418064"/>
            <a:chExt cx="407774" cy="356627"/>
          </a:xfrm>
        </p:grpSpPr>
        <p:sp>
          <p:nvSpPr>
            <p:cNvPr id="11477" name="Google Shape;11477;p83"/>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3"/>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3"/>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3"/>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3"/>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3"/>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3"/>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3"/>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83"/>
          <p:cNvGrpSpPr/>
          <p:nvPr/>
        </p:nvGrpSpPr>
        <p:grpSpPr>
          <a:xfrm>
            <a:off x="7070872" y="2410871"/>
            <a:ext cx="398321" cy="371013"/>
            <a:chOff x="7070872" y="2410871"/>
            <a:chExt cx="398321" cy="371013"/>
          </a:xfrm>
        </p:grpSpPr>
        <p:sp>
          <p:nvSpPr>
            <p:cNvPr id="11486" name="Google Shape;11486;p83"/>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3"/>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3"/>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3"/>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0" name="Google Shape;11490;p83"/>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1" name="Google Shape;11491;p83"/>
          <p:cNvGrpSpPr/>
          <p:nvPr/>
        </p:nvGrpSpPr>
        <p:grpSpPr>
          <a:xfrm>
            <a:off x="5318259" y="2982111"/>
            <a:ext cx="371013" cy="220787"/>
            <a:chOff x="5318259" y="2982111"/>
            <a:chExt cx="371013" cy="220787"/>
          </a:xfrm>
        </p:grpSpPr>
        <p:sp>
          <p:nvSpPr>
            <p:cNvPr id="11492" name="Google Shape;11492;p83"/>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3"/>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3"/>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3"/>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3"/>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3"/>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3"/>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3"/>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83"/>
          <p:cNvGrpSpPr/>
          <p:nvPr/>
        </p:nvGrpSpPr>
        <p:grpSpPr>
          <a:xfrm>
            <a:off x="7073928" y="2905757"/>
            <a:ext cx="371395" cy="371809"/>
            <a:chOff x="7073928" y="2905757"/>
            <a:chExt cx="371395" cy="371809"/>
          </a:xfrm>
        </p:grpSpPr>
        <p:sp>
          <p:nvSpPr>
            <p:cNvPr id="11501" name="Google Shape;11501;p83"/>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3"/>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3"/>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83"/>
          <p:cNvGrpSpPr/>
          <p:nvPr/>
        </p:nvGrpSpPr>
        <p:grpSpPr>
          <a:xfrm>
            <a:off x="6188327" y="2955408"/>
            <a:ext cx="371395" cy="272857"/>
            <a:chOff x="6188327" y="2955408"/>
            <a:chExt cx="371395" cy="272857"/>
          </a:xfrm>
        </p:grpSpPr>
        <p:sp>
          <p:nvSpPr>
            <p:cNvPr id="11505" name="Google Shape;11505;p83"/>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3"/>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7" name="Google Shape;11507;p83"/>
          <p:cNvGrpSpPr/>
          <p:nvPr/>
        </p:nvGrpSpPr>
        <p:grpSpPr>
          <a:xfrm>
            <a:off x="7521454" y="2906139"/>
            <a:ext cx="359651" cy="371013"/>
            <a:chOff x="7521454" y="2906139"/>
            <a:chExt cx="359651" cy="371013"/>
          </a:xfrm>
        </p:grpSpPr>
        <p:sp>
          <p:nvSpPr>
            <p:cNvPr id="11508" name="Google Shape;11508;p83"/>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3"/>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3"/>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3"/>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3"/>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83"/>
          <p:cNvGrpSpPr/>
          <p:nvPr/>
        </p:nvGrpSpPr>
        <p:grpSpPr>
          <a:xfrm>
            <a:off x="5782845" y="2906521"/>
            <a:ext cx="301661" cy="371013"/>
            <a:chOff x="5782845" y="2906521"/>
            <a:chExt cx="301661" cy="371013"/>
          </a:xfrm>
        </p:grpSpPr>
        <p:sp>
          <p:nvSpPr>
            <p:cNvPr id="11514" name="Google Shape;11514;p83"/>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3"/>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3"/>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83"/>
          <p:cNvGrpSpPr/>
          <p:nvPr/>
        </p:nvGrpSpPr>
        <p:grpSpPr>
          <a:xfrm>
            <a:off x="6630539" y="2917502"/>
            <a:ext cx="371777" cy="349434"/>
            <a:chOff x="6630539" y="2917502"/>
            <a:chExt cx="371777" cy="349434"/>
          </a:xfrm>
        </p:grpSpPr>
        <p:sp>
          <p:nvSpPr>
            <p:cNvPr id="11518" name="Google Shape;11518;p83"/>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3"/>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3"/>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3"/>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3"/>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3"/>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3"/>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83"/>
          <p:cNvGrpSpPr/>
          <p:nvPr/>
        </p:nvGrpSpPr>
        <p:grpSpPr>
          <a:xfrm>
            <a:off x="2171474" y="3369229"/>
            <a:ext cx="408156" cy="343737"/>
            <a:chOff x="2171474" y="3369229"/>
            <a:chExt cx="408156" cy="343737"/>
          </a:xfrm>
        </p:grpSpPr>
        <p:sp>
          <p:nvSpPr>
            <p:cNvPr id="11526" name="Google Shape;11526;p83"/>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3"/>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3"/>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3"/>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83"/>
          <p:cNvGrpSpPr/>
          <p:nvPr/>
        </p:nvGrpSpPr>
        <p:grpSpPr>
          <a:xfrm>
            <a:off x="4891198" y="2925108"/>
            <a:ext cx="334634" cy="334634"/>
            <a:chOff x="4891198" y="2925108"/>
            <a:chExt cx="334634" cy="334634"/>
          </a:xfrm>
        </p:grpSpPr>
        <p:sp>
          <p:nvSpPr>
            <p:cNvPr id="11531" name="Google Shape;11531;p83"/>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3"/>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3"/>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3"/>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3"/>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3"/>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3"/>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3"/>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9" name="Google Shape;11539;p83"/>
          <p:cNvGrpSpPr/>
          <p:nvPr/>
        </p:nvGrpSpPr>
        <p:grpSpPr>
          <a:xfrm>
            <a:off x="7976174" y="2925108"/>
            <a:ext cx="334666" cy="334634"/>
            <a:chOff x="7976174" y="2925108"/>
            <a:chExt cx="334666" cy="334634"/>
          </a:xfrm>
        </p:grpSpPr>
        <p:sp>
          <p:nvSpPr>
            <p:cNvPr id="11540" name="Google Shape;11540;p83"/>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3"/>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3"/>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3"/>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3"/>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3"/>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3"/>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3"/>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3"/>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83"/>
          <p:cNvGrpSpPr/>
          <p:nvPr/>
        </p:nvGrpSpPr>
        <p:grpSpPr>
          <a:xfrm>
            <a:off x="3091957" y="3374131"/>
            <a:ext cx="354717" cy="332757"/>
            <a:chOff x="3091957" y="3374131"/>
            <a:chExt cx="354717" cy="332757"/>
          </a:xfrm>
        </p:grpSpPr>
        <p:sp>
          <p:nvSpPr>
            <p:cNvPr id="11550" name="Google Shape;11550;p83"/>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3"/>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3"/>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3"/>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3"/>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3"/>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83"/>
          <p:cNvGrpSpPr/>
          <p:nvPr/>
        </p:nvGrpSpPr>
        <p:grpSpPr>
          <a:xfrm>
            <a:off x="3988156" y="3380210"/>
            <a:ext cx="353954" cy="318880"/>
            <a:chOff x="3988156" y="3380210"/>
            <a:chExt cx="353954" cy="318880"/>
          </a:xfrm>
        </p:grpSpPr>
        <p:sp>
          <p:nvSpPr>
            <p:cNvPr id="11557" name="Google Shape;11557;p83"/>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3"/>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3"/>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3"/>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3"/>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83"/>
          <p:cNvGrpSpPr/>
          <p:nvPr/>
        </p:nvGrpSpPr>
        <p:grpSpPr>
          <a:xfrm>
            <a:off x="3541011" y="3367320"/>
            <a:ext cx="348257" cy="346188"/>
            <a:chOff x="3541011" y="3367320"/>
            <a:chExt cx="348257" cy="346188"/>
          </a:xfrm>
        </p:grpSpPr>
        <p:sp>
          <p:nvSpPr>
            <p:cNvPr id="11563" name="Google Shape;11563;p83"/>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3"/>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3"/>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3"/>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83"/>
          <p:cNvGrpSpPr/>
          <p:nvPr/>
        </p:nvGrpSpPr>
        <p:grpSpPr>
          <a:xfrm>
            <a:off x="850092" y="3352934"/>
            <a:ext cx="369517" cy="375660"/>
            <a:chOff x="850092" y="3352934"/>
            <a:chExt cx="369517" cy="375660"/>
          </a:xfrm>
        </p:grpSpPr>
        <p:sp>
          <p:nvSpPr>
            <p:cNvPr id="11568" name="Google Shape;11568;p83"/>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3"/>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3"/>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3"/>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3"/>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83"/>
          <p:cNvGrpSpPr/>
          <p:nvPr/>
        </p:nvGrpSpPr>
        <p:grpSpPr>
          <a:xfrm>
            <a:off x="1314678" y="3358217"/>
            <a:ext cx="334666" cy="365348"/>
            <a:chOff x="1314678" y="3358217"/>
            <a:chExt cx="334666" cy="365348"/>
          </a:xfrm>
        </p:grpSpPr>
        <p:sp>
          <p:nvSpPr>
            <p:cNvPr id="11574" name="Google Shape;11574;p83"/>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3"/>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3"/>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3"/>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3"/>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83"/>
          <p:cNvGrpSpPr/>
          <p:nvPr/>
        </p:nvGrpSpPr>
        <p:grpSpPr>
          <a:xfrm>
            <a:off x="1748582" y="3372635"/>
            <a:ext cx="359269" cy="335780"/>
            <a:chOff x="1748582" y="3372635"/>
            <a:chExt cx="359269" cy="335780"/>
          </a:xfrm>
        </p:grpSpPr>
        <p:sp>
          <p:nvSpPr>
            <p:cNvPr id="11580" name="Google Shape;11580;p83"/>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1" name="Google Shape;11581;p83"/>
            <p:cNvGrpSpPr/>
            <p:nvPr/>
          </p:nvGrpSpPr>
          <p:grpSpPr>
            <a:xfrm>
              <a:off x="1748582" y="3372635"/>
              <a:ext cx="333520" cy="335780"/>
              <a:chOff x="1748582" y="3372635"/>
              <a:chExt cx="333520" cy="335780"/>
            </a:xfrm>
          </p:grpSpPr>
          <p:sp>
            <p:nvSpPr>
              <p:cNvPr id="11582" name="Google Shape;11582;p83"/>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3"/>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3"/>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85" name="Google Shape;11585;p83"/>
          <p:cNvGrpSpPr/>
          <p:nvPr/>
        </p:nvGrpSpPr>
        <p:grpSpPr>
          <a:xfrm>
            <a:off x="2640993" y="3357835"/>
            <a:ext cx="365348" cy="364966"/>
            <a:chOff x="2640993" y="3357835"/>
            <a:chExt cx="365348" cy="364966"/>
          </a:xfrm>
        </p:grpSpPr>
        <p:sp>
          <p:nvSpPr>
            <p:cNvPr id="11586" name="Google Shape;11586;p83"/>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3"/>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3"/>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3"/>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3"/>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3"/>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3"/>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3"/>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3"/>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3"/>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83"/>
          <p:cNvGrpSpPr/>
          <p:nvPr/>
        </p:nvGrpSpPr>
        <p:grpSpPr>
          <a:xfrm>
            <a:off x="4886264" y="3366174"/>
            <a:ext cx="350548" cy="350198"/>
            <a:chOff x="4886264" y="3366174"/>
            <a:chExt cx="350548" cy="350198"/>
          </a:xfrm>
        </p:grpSpPr>
        <p:sp>
          <p:nvSpPr>
            <p:cNvPr id="11597" name="Google Shape;11597;p83"/>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3"/>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3"/>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3"/>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3"/>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3"/>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3"/>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3"/>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3"/>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3"/>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3"/>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3"/>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3"/>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83"/>
          <p:cNvGrpSpPr/>
          <p:nvPr/>
        </p:nvGrpSpPr>
        <p:grpSpPr>
          <a:xfrm>
            <a:off x="5331913" y="3413947"/>
            <a:ext cx="347143" cy="254684"/>
            <a:chOff x="5331913" y="3413947"/>
            <a:chExt cx="347143" cy="254684"/>
          </a:xfrm>
        </p:grpSpPr>
        <p:sp>
          <p:nvSpPr>
            <p:cNvPr id="11611" name="Google Shape;11611;p83"/>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3"/>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3"/>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3"/>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3"/>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3"/>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83"/>
          <p:cNvGrpSpPr/>
          <p:nvPr/>
        </p:nvGrpSpPr>
        <p:grpSpPr>
          <a:xfrm>
            <a:off x="5776798" y="3409778"/>
            <a:ext cx="346379" cy="264518"/>
            <a:chOff x="5776798" y="3409778"/>
            <a:chExt cx="346379" cy="264518"/>
          </a:xfrm>
        </p:grpSpPr>
        <p:sp>
          <p:nvSpPr>
            <p:cNvPr id="11618" name="Google Shape;11618;p8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83"/>
          <p:cNvGrpSpPr/>
          <p:nvPr/>
        </p:nvGrpSpPr>
        <p:grpSpPr>
          <a:xfrm>
            <a:off x="7108015" y="3396505"/>
            <a:ext cx="344883" cy="290299"/>
            <a:chOff x="7108015" y="3396505"/>
            <a:chExt cx="344883" cy="290299"/>
          </a:xfrm>
        </p:grpSpPr>
        <p:sp>
          <p:nvSpPr>
            <p:cNvPr id="11625" name="Google Shape;11625;p83"/>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3"/>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3"/>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3"/>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3"/>
          <p:cNvGrpSpPr/>
          <p:nvPr/>
        </p:nvGrpSpPr>
        <p:grpSpPr>
          <a:xfrm>
            <a:off x="7551754" y="3390808"/>
            <a:ext cx="344883" cy="301311"/>
            <a:chOff x="7551754" y="3390808"/>
            <a:chExt cx="344883" cy="301311"/>
          </a:xfrm>
        </p:grpSpPr>
        <p:sp>
          <p:nvSpPr>
            <p:cNvPr id="11630" name="Google Shape;11630;p83"/>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3"/>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3"/>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3"/>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3"/>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3"/>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3"/>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3"/>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3"/>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3"/>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3"/>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83"/>
          <p:cNvGrpSpPr/>
          <p:nvPr/>
        </p:nvGrpSpPr>
        <p:grpSpPr>
          <a:xfrm>
            <a:off x="6707084" y="3387403"/>
            <a:ext cx="261145" cy="308504"/>
            <a:chOff x="6707084" y="3387403"/>
            <a:chExt cx="261145" cy="308504"/>
          </a:xfrm>
        </p:grpSpPr>
        <p:sp>
          <p:nvSpPr>
            <p:cNvPr id="11642" name="Google Shape;11642;p83"/>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3"/>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3"/>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3"/>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83"/>
          <p:cNvGrpSpPr/>
          <p:nvPr/>
        </p:nvGrpSpPr>
        <p:grpSpPr>
          <a:xfrm>
            <a:off x="848978" y="4297637"/>
            <a:ext cx="377824" cy="324418"/>
            <a:chOff x="848978" y="4297637"/>
            <a:chExt cx="377824" cy="324418"/>
          </a:xfrm>
        </p:grpSpPr>
        <p:sp>
          <p:nvSpPr>
            <p:cNvPr id="11647" name="Google Shape;11647;p83"/>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3"/>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83"/>
          <p:cNvGrpSpPr/>
          <p:nvPr/>
        </p:nvGrpSpPr>
        <p:grpSpPr>
          <a:xfrm>
            <a:off x="1754279" y="4286593"/>
            <a:ext cx="351439" cy="345965"/>
            <a:chOff x="1754279" y="4286593"/>
            <a:chExt cx="351439" cy="345965"/>
          </a:xfrm>
        </p:grpSpPr>
        <p:sp>
          <p:nvSpPr>
            <p:cNvPr id="11650" name="Google Shape;11650;p83"/>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3"/>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3"/>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3"/>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3"/>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83"/>
          <p:cNvGrpSpPr/>
          <p:nvPr/>
        </p:nvGrpSpPr>
        <p:grpSpPr>
          <a:xfrm>
            <a:off x="3996113" y="4291176"/>
            <a:ext cx="336512" cy="335048"/>
            <a:chOff x="3996113" y="4291176"/>
            <a:chExt cx="336512" cy="335048"/>
          </a:xfrm>
        </p:grpSpPr>
        <p:sp>
          <p:nvSpPr>
            <p:cNvPr id="11656" name="Google Shape;11656;p83"/>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3"/>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3"/>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9" name="Google Shape;11659;p83"/>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0" name="Google Shape;11660;p83"/>
          <p:cNvGrpSpPr/>
          <p:nvPr/>
        </p:nvGrpSpPr>
        <p:grpSpPr>
          <a:xfrm>
            <a:off x="2179081" y="4285511"/>
            <a:ext cx="397525" cy="348670"/>
            <a:chOff x="2179081" y="4285511"/>
            <a:chExt cx="397525" cy="348670"/>
          </a:xfrm>
        </p:grpSpPr>
        <p:sp>
          <p:nvSpPr>
            <p:cNvPr id="11661" name="Google Shape;11661;p83"/>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3"/>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83"/>
          <p:cNvGrpSpPr/>
          <p:nvPr/>
        </p:nvGrpSpPr>
        <p:grpSpPr>
          <a:xfrm>
            <a:off x="3584201" y="4294996"/>
            <a:ext cx="267574" cy="329415"/>
            <a:chOff x="3584201" y="4294996"/>
            <a:chExt cx="267574" cy="329415"/>
          </a:xfrm>
        </p:grpSpPr>
        <p:sp>
          <p:nvSpPr>
            <p:cNvPr id="11664" name="Google Shape;11664;p83"/>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3"/>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3"/>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3"/>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83"/>
          <p:cNvGrpSpPr/>
          <p:nvPr/>
        </p:nvGrpSpPr>
        <p:grpSpPr>
          <a:xfrm>
            <a:off x="3082855" y="4295728"/>
            <a:ext cx="375946" cy="327823"/>
            <a:chOff x="3082855" y="4295728"/>
            <a:chExt cx="375946" cy="327823"/>
          </a:xfrm>
        </p:grpSpPr>
        <p:sp>
          <p:nvSpPr>
            <p:cNvPr id="11669" name="Google Shape;11669;p83"/>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3"/>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3"/>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3"/>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3"/>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3"/>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3"/>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3"/>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3"/>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3"/>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3"/>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83"/>
          <p:cNvGrpSpPr/>
          <p:nvPr/>
        </p:nvGrpSpPr>
        <p:grpSpPr>
          <a:xfrm>
            <a:off x="2749016" y="4291176"/>
            <a:ext cx="150831" cy="336926"/>
            <a:chOff x="2749016" y="4291176"/>
            <a:chExt cx="150831" cy="336926"/>
          </a:xfrm>
        </p:grpSpPr>
        <p:sp>
          <p:nvSpPr>
            <p:cNvPr id="11681" name="Google Shape;11681;p8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83"/>
          <p:cNvGrpSpPr/>
          <p:nvPr/>
        </p:nvGrpSpPr>
        <p:grpSpPr>
          <a:xfrm>
            <a:off x="7127716" y="4279432"/>
            <a:ext cx="248254" cy="361942"/>
            <a:chOff x="7127716" y="4279432"/>
            <a:chExt cx="248254" cy="361942"/>
          </a:xfrm>
        </p:grpSpPr>
        <p:sp>
          <p:nvSpPr>
            <p:cNvPr id="11686" name="Google Shape;11686;p83"/>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3"/>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3"/>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3"/>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3"/>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3"/>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3"/>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3"/>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3"/>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83"/>
          <p:cNvGrpSpPr/>
          <p:nvPr/>
        </p:nvGrpSpPr>
        <p:grpSpPr>
          <a:xfrm>
            <a:off x="7565408" y="4279432"/>
            <a:ext cx="248255" cy="361942"/>
            <a:chOff x="7565408" y="4279432"/>
            <a:chExt cx="248255" cy="361942"/>
          </a:xfrm>
        </p:grpSpPr>
        <p:sp>
          <p:nvSpPr>
            <p:cNvPr id="11696" name="Google Shape;11696;p83"/>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3"/>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3"/>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3"/>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3"/>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3"/>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3"/>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3"/>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83"/>
          <p:cNvGrpSpPr/>
          <p:nvPr/>
        </p:nvGrpSpPr>
        <p:grpSpPr>
          <a:xfrm>
            <a:off x="6264109" y="4279432"/>
            <a:ext cx="225498" cy="361560"/>
            <a:chOff x="6264109" y="4279432"/>
            <a:chExt cx="225498" cy="361560"/>
          </a:xfrm>
        </p:grpSpPr>
        <p:sp>
          <p:nvSpPr>
            <p:cNvPr id="11705" name="Google Shape;11705;p83"/>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3"/>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83"/>
          <p:cNvGrpSpPr/>
          <p:nvPr/>
        </p:nvGrpSpPr>
        <p:grpSpPr>
          <a:xfrm>
            <a:off x="7929578" y="4284365"/>
            <a:ext cx="395266" cy="351312"/>
            <a:chOff x="7929578" y="4284365"/>
            <a:chExt cx="395266" cy="351312"/>
          </a:xfrm>
        </p:grpSpPr>
        <p:sp>
          <p:nvSpPr>
            <p:cNvPr id="11708" name="Google Shape;11708;p83"/>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3"/>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3"/>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3"/>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83"/>
          <p:cNvGrpSpPr/>
          <p:nvPr/>
        </p:nvGrpSpPr>
        <p:grpSpPr>
          <a:xfrm>
            <a:off x="6595502" y="4323777"/>
            <a:ext cx="426315" cy="332826"/>
            <a:chOff x="6639652" y="4323777"/>
            <a:chExt cx="426315" cy="332826"/>
          </a:xfrm>
        </p:grpSpPr>
        <p:sp>
          <p:nvSpPr>
            <p:cNvPr id="11713" name="Google Shape;11713;p83"/>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3"/>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3"/>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3"/>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3"/>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3"/>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3"/>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3"/>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3"/>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3"/>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83"/>
          <p:cNvGrpSpPr/>
          <p:nvPr/>
        </p:nvGrpSpPr>
        <p:grpSpPr>
          <a:xfrm>
            <a:off x="5357662" y="4297637"/>
            <a:ext cx="287275" cy="326296"/>
            <a:chOff x="5357662" y="4297637"/>
            <a:chExt cx="287275" cy="326296"/>
          </a:xfrm>
        </p:grpSpPr>
        <p:sp>
          <p:nvSpPr>
            <p:cNvPr id="11724" name="Google Shape;11724;p83"/>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3"/>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3"/>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3"/>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3"/>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83"/>
          <p:cNvGrpSpPr/>
          <p:nvPr/>
        </p:nvGrpSpPr>
        <p:grpSpPr>
          <a:xfrm>
            <a:off x="5774124" y="4294550"/>
            <a:ext cx="331611" cy="331674"/>
            <a:chOff x="5774124" y="4294550"/>
            <a:chExt cx="331611" cy="331674"/>
          </a:xfrm>
        </p:grpSpPr>
        <p:sp>
          <p:nvSpPr>
            <p:cNvPr id="11730" name="Google Shape;11730;p83"/>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3"/>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83"/>
          <p:cNvGrpSpPr/>
          <p:nvPr/>
        </p:nvGrpSpPr>
        <p:grpSpPr>
          <a:xfrm>
            <a:off x="4890434" y="4287389"/>
            <a:ext cx="345997" cy="346029"/>
            <a:chOff x="4890434" y="4287389"/>
            <a:chExt cx="345997" cy="346029"/>
          </a:xfrm>
        </p:grpSpPr>
        <p:sp>
          <p:nvSpPr>
            <p:cNvPr id="11733" name="Google Shape;11733;p83"/>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3"/>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3"/>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3"/>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3"/>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3"/>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3"/>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3"/>
          <p:cNvGrpSpPr/>
          <p:nvPr/>
        </p:nvGrpSpPr>
        <p:grpSpPr>
          <a:xfrm>
            <a:off x="2165809" y="3811059"/>
            <a:ext cx="422542" cy="342973"/>
            <a:chOff x="2165809" y="3811059"/>
            <a:chExt cx="422542" cy="342973"/>
          </a:xfrm>
        </p:grpSpPr>
        <p:sp>
          <p:nvSpPr>
            <p:cNvPr id="11741" name="Google Shape;11741;p83"/>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3"/>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3"/>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3"/>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3"/>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3"/>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3"/>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3"/>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3"/>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3"/>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3"/>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3"/>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3"/>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3"/>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3"/>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3"/>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3"/>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3"/>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9" name="Google Shape;11759;p83"/>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0" name="Google Shape;11760;p83"/>
          <p:cNvGrpSpPr/>
          <p:nvPr/>
        </p:nvGrpSpPr>
        <p:grpSpPr>
          <a:xfrm>
            <a:off x="903530" y="3806125"/>
            <a:ext cx="264550" cy="353222"/>
            <a:chOff x="903530" y="3806125"/>
            <a:chExt cx="264550" cy="353222"/>
          </a:xfrm>
        </p:grpSpPr>
        <p:sp>
          <p:nvSpPr>
            <p:cNvPr id="11761" name="Google Shape;11761;p83"/>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3"/>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3"/>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3"/>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3"/>
          <p:cNvGrpSpPr/>
          <p:nvPr/>
        </p:nvGrpSpPr>
        <p:grpSpPr>
          <a:xfrm>
            <a:off x="2611458" y="3816374"/>
            <a:ext cx="426329" cy="332375"/>
            <a:chOff x="2611458" y="3816374"/>
            <a:chExt cx="426329" cy="332375"/>
          </a:xfrm>
        </p:grpSpPr>
        <p:sp>
          <p:nvSpPr>
            <p:cNvPr id="11766" name="Google Shape;11766;p83"/>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3"/>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3"/>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3"/>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3"/>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3"/>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3"/>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3"/>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3"/>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3"/>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6" name="Google Shape;11776;p83"/>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7" name="Google Shape;11777;p83"/>
          <p:cNvGrpSpPr/>
          <p:nvPr/>
        </p:nvGrpSpPr>
        <p:grpSpPr>
          <a:xfrm>
            <a:off x="4019984" y="3805393"/>
            <a:ext cx="293704" cy="353954"/>
            <a:chOff x="4019984" y="3805393"/>
            <a:chExt cx="293704" cy="353954"/>
          </a:xfrm>
        </p:grpSpPr>
        <p:sp>
          <p:nvSpPr>
            <p:cNvPr id="11778" name="Google Shape;11778;p83"/>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3"/>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83"/>
          <p:cNvGrpSpPr/>
          <p:nvPr/>
        </p:nvGrpSpPr>
        <p:grpSpPr>
          <a:xfrm>
            <a:off x="8006505" y="3390044"/>
            <a:ext cx="323654" cy="303189"/>
            <a:chOff x="8006505" y="3390044"/>
            <a:chExt cx="323654" cy="303189"/>
          </a:xfrm>
        </p:grpSpPr>
        <p:sp>
          <p:nvSpPr>
            <p:cNvPr id="11781" name="Google Shape;11781;p83"/>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3"/>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3"/>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3"/>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3"/>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3"/>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83"/>
          <p:cNvGrpSpPr/>
          <p:nvPr/>
        </p:nvGrpSpPr>
        <p:grpSpPr>
          <a:xfrm>
            <a:off x="1299146" y="3806507"/>
            <a:ext cx="367990" cy="351312"/>
            <a:chOff x="1299146" y="3806507"/>
            <a:chExt cx="367990" cy="351312"/>
          </a:xfrm>
        </p:grpSpPr>
        <p:sp>
          <p:nvSpPr>
            <p:cNvPr id="11788" name="Google Shape;11788;p83"/>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3"/>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0" name="Google Shape;11790;p83"/>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1" name="Google Shape;11791;p83"/>
          <p:cNvGrpSpPr/>
          <p:nvPr/>
        </p:nvGrpSpPr>
        <p:grpSpPr>
          <a:xfrm>
            <a:off x="3095745" y="3805393"/>
            <a:ext cx="352840" cy="354717"/>
            <a:chOff x="3095745" y="3805393"/>
            <a:chExt cx="352840" cy="354717"/>
          </a:xfrm>
        </p:grpSpPr>
        <p:sp>
          <p:nvSpPr>
            <p:cNvPr id="11792" name="Google Shape;11792;p83"/>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3"/>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3"/>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3"/>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3"/>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3"/>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83"/>
          <p:cNvGrpSpPr/>
          <p:nvPr/>
        </p:nvGrpSpPr>
        <p:grpSpPr>
          <a:xfrm>
            <a:off x="7550258" y="3832670"/>
            <a:ext cx="371395" cy="301279"/>
            <a:chOff x="7550258" y="3832670"/>
            <a:chExt cx="371395" cy="301279"/>
          </a:xfrm>
        </p:grpSpPr>
        <p:sp>
          <p:nvSpPr>
            <p:cNvPr id="11799" name="Google Shape;11799;p83"/>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3"/>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3"/>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3"/>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3"/>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3"/>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3"/>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3"/>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3"/>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3"/>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3"/>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3"/>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3"/>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3"/>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3"/>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3"/>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3"/>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3"/>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7" name="Google Shape;11817;p83"/>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8" name="Google Shape;11818;p83"/>
          <p:cNvGrpSpPr/>
          <p:nvPr/>
        </p:nvGrpSpPr>
        <p:grpSpPr>
          <a:xfrm>
            <a:off x="6659725" y="3808035"/>
            <a:ext cx="367608" cy="350548"/>
            <a:chOff x="6659725" y="3808035"/>
            <a:chExt cx="367608" cy="350548"/>
          </a:xfrm>
        </p:grpSpPr>
        <p:sp>
          <p:nvSpPr>
            <p:cNvPr id="11819" name="Google Shape;11819;p83"/>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3"/>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3"/>
          <p:cNvGrpSpPr/>
          <p:nvPr/>
        </p:nvGrpSpPr>
        <p:grpSpPr>
          <a:xfrm>
            <a:off x="6219391" y="3816756"/>
            <a:ext cx="356627" cy="334252"/>
            <a:chOff x="6219391" y="3816756"/>
            <a:chExt cx="356627" cy="334252"/>
          </a:xfrm>
        </p:grpSpPr>
        <p:sp>
          <p:nvSpPr>
            <p:cNvPr id="11822" name="Google Shape;11822;p83"/>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3"/>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3"/>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3"/>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83"/>
          <p:cNvGrpSpPr/>
          <p:nvPr/>
        </p:nvGrpSpPr>
        <p:grpSpPr>
          <a:xfrm>
            <a:off x="5778676" y="3826972"/>
            <a:ext cx="349052" cy="313055"/>
            <a:chOff x="5778676" y="3826972"/>
            <a:chExt cx="349052" cy="313055"/>
          </a:xfrm>
        </p:grpSpPr>
        <p:sp>
          <p:nvSpPr>
            <p:cNvPr id="11827" name="Google Shape;11827;p83"/>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3"/>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3"/>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3"/>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3"/>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3"/>
          <p:cNvGrpSpPr/>
          <p:nvPr/>
        </p:nvGrpSpPr>
        <p:grpSpPr>
          <a:xfrm>
            <a:off x="5355784" y="3834547"/>
            <a:ext cx="299019" cy="297905"/>
            <a:chOff x="5355784" y="3834547"/>
            <a:chExt cx="299019" cy="297905"/>
          </a:xfrm>
        </p:grpSpPr>
        <p:sp>
          <p:nvSpPr>
            <p:cNvPr id="11833" name="Google Shape;11833;p83"/>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3"/>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3"/>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3"/>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83"/>
          <p:cNvGrpSpPr/>
          <p:nvPr/>
        </p:nvGrpSpPr>
        <p:grpSpPr>
          <a:xfrm>
            <a:off x="8036455" y="3807271"/>
            <a:ext cx="292176" cy="353985"/>
            <a:chOff x="8036455" y="3807271"/>
            <a:chExt cx="292176" cy="353985"/>
          </a:xfrm>
        </p:grpSpPr>
        <p:sp>
          <p:nvSpPr>
            <p:cNvPr id="11838" name="Google Shape;11838;p83"/>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3"/>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83"/>
          <p:cNvGrpSpPr/>
          <p:nvPr/>
        </p:nvGrpSpPr>
        <p:grpSpPr>
          <a:xfrm>
            <a:off x="4874902" y="3808799"/>
            <a:ext cx="345615" cy="350835"/>
            <a:chOff x="4874902" y="3808799"/>
            <a:chExt cx="345615" cy="350835"/>
          </a:xfrm>
        </p:grpSpPr>
        <p:sp>
          <p:nvSpPr>
            <p:cNvPr id="11841" name="Google Shape;11841;p83"/>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3"/>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3"/>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3"/>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3"/>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3"/>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3"/>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3"/>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3"/>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3"/>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3"/>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3"/>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3"/>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3"/>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3"/>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3"/>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3"/>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1861"/>
        <p:cNvGrpSpPr/>
        <p:nvPr/>
      </p:nvGrpSpPr>
      <p:grpSpPr>
        <a:xfrm>
          <a:off x="0" y="0"/>
          <a:ext cx="0" cy="0"/>
          <a:chOff x="0" y="0"/>
          <a:chExt cx="0" cy="0"/>
        </a:xfrm>
      </p:grpSpPr>
      <p:sp>
        <p:nvSpPr>
          <p:cNvPr id="11862" name="Google Shape;11862;p8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63" name="Google Shape;11863;p8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864" name="Google Shape;11864;p84"/>
          <p:cNvGrpSpPr/>
          <p:nvPr/>
        </p:nvGrpSpPr>
        <p:grpSpPr>
          <a:xfrm>
            <a:off x="2704005" y="4258781"/>
            <a:ext cx="342144" cy="362704"/>
            <a:chOff x="2704005" y="4258781"/>
            <a:chExt cx="342144" cy="362704"/>
          </a:xfrm>
        </p:grpSpPr>
        <p:sp>
          <p:nvSpPr>
            <p:cNvPr id="11865" name="Google Shape;11865;p84"/>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4"/>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4"/>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4"/>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4"/>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4"/>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4"/>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84"/>
          <p:cNvGrpSpPr/>
          <p:nvPr/>
        </p:nvGrpSpPr>
        <p:grpSpPr>
          <a:xfrm>
            <a:off x="2157462" y="4258496"/>
            <a:ext cx="347435" cy="363370"/>
            <a:chOff x="2157462" y="4258496"/>
            <a:chExt cx="347435" cy="363370"/>
          </a:xfrm>
        </p:grpSpPr>
        <p:sp>
          <p:nvSpPr>
            <p:cNvPr id="11873" name="Google Shape;11873;p84"/>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4"/>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4"/>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4"/>
          <p:cNvGrpSpPr/>
          <p:nvPr/>
        </p:nvGrpSpPr>
        <p:grpSpPr>
          <a:xfrm>
            <a:off x="4010963" y="3763781"/>
            <a:ext cx="343665" cy="363211"/>
            <a:chOff x="4010963" y="3763781"/>
            <a:chExt cx="343665" cy="363211"/>
          </a:xfrm>
        </p:grpSpPr>
        <p:sp>
          <p:nvSpPr>
            <p:cNvPr id="11877" name="Google Shape;11877;p84"/>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4"/>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4"/>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4"/>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4"/>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4"/>
          <p:cNvGrpSpPr/>
          <p:nvPr/>
        </p:nvGrpSpPr>
        <p:grpSpPr>
          <a:xfrm>
            <a:off x="2214042" y="3810509"/>
            <a:ext cx="368153" cy="311193"/>
            <a:chOff x="2214042" y="3810509"/>
            <a:chExt cx="368153" cy="311193"/>
          </a:xfrm>
        </p:grpSpPr>
        <p:sp>
          <p:nvSpPr>
            <p:cNvPr id="11883" name="Google Shape;11883;p84"/>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4"/>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84"/>
          <p:cNvGrpSpPr/>
          <p:nvPr/>
        </p:nvGrpSpPr>
        <p:grpSpPr>
          <a:xfrm>
            <a:off x="1768938" y="3782219"/>
            <a:ext cx="367805" cy="367773"/>
            <a:chOff x="1768938" y="3782219"/>
            <a:chExt cx="367805" cy="367773"/>
          </a:xfrm>
        </p:grpSpPr>
        <p:sp>
          <p:nvSpPr>
            <p:cNvPr id="11886" name="Google Shape;11886;p84"/>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4"/>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4"/>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4"/>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4"/>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84"/>
          <p:cNvGrpSpPr/>
          <p:nvPr/>
        </p:nvGrpSpPr>
        <p:grpSpPr>
          <a:xfrm>
            <a:off x="2681385" y="3798439"/>
            <a:ext cx="325544" cy="327413"/>
            <a:chOff x="2681385" y="3798439"/>
            <a:chExt cx="325544" cy="327413"/>
          </a:xfrm>
        </p:grpSpPr>
        <p:sp>
          <p:nvSpPr>
            <p:cNvPr id="11892" name="Google Shape;11892;p84"/>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4"/>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4"/>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4"/>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4"/>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4"/>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4"/>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84"/>
          <p:cNvGrpSpPr/>
          <p:nvPr/>
        </p:nvGrpSpPr>
        <p:grpSpPr>
          <a:xfrm>
            <a:off x="6243928" y="4263502"/>
            <a:ext cx="274254" cy="350824"/>
            <a:chOff x="6243928" y="4263502"/>
            <a:chExt cx="274254" cy="350824"/>
          </a:xfrm>
        </p:grpSpPr>
        <p:sp>
          <p:nvSpPr>
            <p:cNvPr id="11900" name="Google Shape;11900;p84"/>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4"/>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4"/>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4"/>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4"/>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4"/>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4"/>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4"/>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84"/>
          <p:cNvGrpSpPr/>
          <p:nvPr/>
        </p:nvGrpSpPr>
        <p:grpSpPr>
          <a:xfrm>
            <a:off x="3560600" y="3763338"/>
            <a:ext cx="352345" cy="363655"/>
            <a:chOff x="3560600" y="3763338"/>
            <a:chExt cx="352345" cy="363655"/>
          </a:xfrm>
        </p:grpSpPr>
        <p:sp>
          <p:nvSpPr>
            <p:cNvPr id="11909" name="Google Shape;11909;p84"/>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4"/>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4"/>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84"/>
          <p:cNvGrpSpPr/>
          <p:nvPr/>
        </p:nvGrpSpPr>
        <p:grpSpPr>
          <a:xfrm>
            <a:off x="5790556" y="4261252"/>
            <a:ext cx="279513" cy="356083"/>
            <a:chOff x="5790556" y="4261252"/>
            <a:chExt cx="279513" cy="356083"/>
          </a:xfrm>
        </p:grpSpPr>
        <p:sp>
          <p:nvSpPr>
            <p:cNvPr id="11913" name="Google Shape;11913;p84"/>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4"/>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4"/>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4"/>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4"/>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4"/>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4"/>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84"/>
          <p:cNvGrpSpPr/>
          <p:nvPr/>
        </p:nvGrpSpPr>
        <p:grpSpPr>
          <a:xfrm>
            <a:off x="5341333" y="4261252"/>
            <a:ext cx="278752" cy="356463"/>
            <a:chOff x="5341333" y="4261252"/>
            <a:chExt cx="278752" cy="356463"/>
          </a:xfrm>
        </p:grpSpPr>
        <p:sp>
          <p:nvSpPr>
            <p:cNvPr id="11921" name="Google Shape;11921;p84"/>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4"/>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4"/>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4"/>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4"/>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4"/>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4"/>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8" name="Google Shape;11928;p84"/>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9" name="Google Shape;11929;p84"/>
          <p:cNvGrpSpPr/>
          <p:nvPr/>
        </p:nvGrpSpPr>
        <p:grpSpPr>
          <a:xfrm>
            <a:off x="3103646" y="3766076"/>
            <a:ext cx="360233" cy="362451"/>
            <a:chOff x="3107608" y="3763401"/>
            <a:chExt cx="360233" cy="362451"/>
          </a:xfrm>
        </p:grpSpPr>
        <p:sp>
          <p:nvSpPr>
            <p:cNvPr id="11930" name="Google Shape;11930;p84"/>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4"/>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4"/>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84"/>
          <p:cNvGrpSpPr/>
          <p:nvPr/>
        </p:nvGrpSpPr>
        <p:grpSpPr>
          <a:xfrm>
            <a:off x="889343" y="3801227"/>
            <a:ext cx="351585" cy="339705"/>
            <a:chOff x="889343" y="3801227"/>
            <a:chExt cx="351585" cy="339705"/>
          </a:xfrm>
        </p:grpSpPr>
        <p:sp>
          <p:nvSpPr>
            <p:cNvPr id="11934" name="Google Shape;11934;p84"/>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4"/>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4"/>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4"/>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4"/>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84"/>
          <p:cNvGrpSpPr/>
          <p:nvPr/>
        </p:nvGrpSpPr>
        <p:grpSpPr>
          <a:xfrm>
            <a:off x="4896609" y="4260872"/>
            <a:ext cx="278784" cy="355323"/>
            <a:chOff x="4896609" y="4260872"/>
            <a:chExt cx="278784" cy="355323"/>
          </a:xfrm>
        </p:grpSpPr>
        <p:sp>
          <p:nvSpPr>
            <p:cNvPr id="11940" name="Google Shape;11940;p84"/>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4"/>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4"/>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4"/>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4"/>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4"/>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4"/>
          <p:cNvGrpSpPr/>
          <p:nvPr/>
        </p:nvGrpSpPr>
        <p:grpSpPr>
          <a:xfrm>
            <a:off x="7598438" y="4266131"/>
            <a:ext cx="260283" cy="345914"/>
            <a:chOff x="7598438" y="4266131"/>
            <a:chExt cx="260283" cy="345914"/>
          </a:xfrm>
        </p:grpSpPr>
        <p:sp>
          <p:nvSpPr>
            <p:cNvPr id="11947" name="Google Shape;11947;p84"/>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4"/>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4"/>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4"/>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4"/>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4"/>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4"/>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84"/>
          <p:cNvGrpSpPr/>
          <p:nvPr/>
        </p:nvGrpSpPr>
        <p:grpSpPr>
          <a:xfrm>
            <a:off x="1767069" y="3360146"/>
            <a:ext cx="286324" cy="348163"/>
            <a:chOff x="1767069" y="3360146"/>
            <a:chExt cx="286324" cy="348163"/>
          </a:xfrm>
        </p:grpSpPr>
        <p:sp>
          <p:nvSpPr>
            <p:cNvPr id="11955" name="Google Shape;11955;p84"/>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4"/>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4"/>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4"/>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4"/>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4"/>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4"/>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84"/>
          <p:cNvGrpSpPr/>
          <p:nvPr/>
        </p:nvGrpSpPr>
        <p:grpSpPr>
          <a:xfrm>
            <a:off x="7149944" y="4266131"/>
            <a:ext cx="260283" cy="345914"/>
            <a:chOff x="7149944" y="4266131"/>
            <a:chExt cx="260283" cy="345914"/>
          </a:xfrm>
        </p:grpSpPr>
        <p:sp>
          <p:nvSpPr>
            <p:cNvPr id="11963" name="Google Shape;11963;p84"/>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4"/>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4"/>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4"/>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4"/>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4"/>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84"/>
          <p:cNvGrpSpPr/>
          <p:nvPr/>
        </p:nvGrpSpPr>
        <p:grpSpPr>
          <a:xfrm>
            <a:off x="6695051" y="4259351"/>
            <a:ext cx="270104" cy="360233"/>
            <a:chOff x="6695051" y="4259351"/>
            <a:chExt cx="270104" cy="360233"/>
          </a:xfrm>
        </p:grpSpPr>
        <p:sp>
          <p:nvSpPr>
            <p:cNvPr id="11970" name="Google Shape;11970;p84"/>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4"/>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4"/>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4"/>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84"/>
          <p:cNvGrpSpPr/>
          <p:nvPr/>
        </p:nvGrpSpPr>
        <p:grpSpPr>
          <a:xfrm>
            <a:off x="8047661" y="4257451"/>
            <a:ext cx="277263" cy="362514"/>
            <a:chOff x="8047661" y="4257451"/>
            <a:chExt cx="277263" cy="362514"/>
          </a:xfrm>
        </p:grpSpPr>
        <p:sp>
          <p:nvSpPr>
            <p:cNvPr id="11975" name="Google Shape;11975;p84"/>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4"/>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4"/>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4"/>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9" name="Google Shape;11979;p84"/>
          <p:cNvGrpSpPr/>
          <p:nvPr/>
        </p:nvGrpSpPr>
        <p:grpSpPr>
          <a:xfrm>
            <a:off x="6248078" y="3784468"/>
            <a:ext cx="277263" cy="356115"/>
            <a:chOff x="6248078" y="3784468"/>
            <a:chExt cx="277263" cy="356115"/>
          </a:xfrm>
        </p:grpSpPr>
        <p:sp>
          <p:nvSpPr>
            <p:cNvPr id="11980" name="Google Shape;11980;p84"/>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4"/>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4"/>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4"/>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4"/>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84"/>
          <p:cNvGrpSpPr/>
          <p:nvPr/>
        </p:nvGrpSpPr>
        <p:grpSpPr>
          <a:xfrm>
            <a:off x="5800725" y="3785989"/>
            <a:ext cx="277644" cy="354594"/>
            <a:chOff x="5800725" y="3785989"/>
            <a:chExt cx="277644" cy="354594"/>
          </a:xfrm>
        </p:grpSpPr>
        <p:sp>
          <p:nvSpPr>
            <p:cNvPr id="11986" name="Google Shape;11986;p84"/>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4"/>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4"/>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4"/>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4"/>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4"/>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4"/>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84"/>
          <p:cNvGrpSpPr/>
          <p:nvPr/>
        </p:nvGrpSpPr>
        <p:grpSpPr>
          <a:xfrm>
            <a:off x="2206122" y="3360748"/>
            <a:ext cx="308183" cy="347561"/>
            <a:chOff x="2206122" y="3360748"/>
            <a:chExt cx="308183" cy="347561"/>
          </a:xfrm>
        </p:grpSpPr>
        <p:sp>
          <p:nvSpPr>
            <p:cNvPr id="11994" name="Google Shape;11994;p84"/>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4"/>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4"/>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4"/>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4"/>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84"/>
          <p:cNvGrpSpPr/>
          <p:nvPr/>
        </p:nvGrpSpPr>
        <p:grpSpPr>
          <a:xfrm>
            <a:off x="5353403" y="3785609"/>
            <a:ext cx="277992" cy="354974"/>
            <a:chOff x="5353403" y="3785609"/>
            <a:chExt cx="277992" cy="354974"/>
          </a:xfrm>
        </p:grpSpPr>
        <p:sp>
          <p:nvSpPr>
            <p:cNvPr id="12000" name="Google Shape;12000;p84"/>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4"/>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4"/>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4"/>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4"/>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4"/>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84"/>
          <p:cNvGrpSpPr/>
          <p:nvPr/>
        </p:nvGrpSpPr>
        <p:grpSpPr>
          <a:xfrm>
            <a:off x="4896229" y="3785989"/>
            <a:ext cx="278784" cy="354594"/>
            <a:chOff x="4896229" y="3785989"/>
            <a:chExt cx="278784" cy="354594"/>
          </a:xfrm>
        </p:grpSpPr>
        <p:sp>
          <p:nvSpPr>
            <p:cNvPr id="12007" name="Google Shape;12007;p84"/>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4"/>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4"/>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4"/>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4"/>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4"/>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84"/>
          <p:cNvGrpSpPr/>
          <p:nvPr/>
        </p:nvGrpSpPr>
        <p:grpSpPr>
          <a:xfrm>
            <a:off x="7592387" y="3787858"/>
            <a:ext cx="273874" cy="351204"/>
            <a:chOff x="7592387" y="3787858"/>
            <a:chExt cx="273874" cy="351204"/>
          </a:xfrm>
        </p:grpSpPr>
        <p:sp>
          <p:nvSpPr>
            <p:cNvPr id="12014" name="Google Shape;12014;p84"/>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4"/>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4"/>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4"/>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84"/>
          <p:cNvGrpSpPr/>
          <p:nvPr/>
        </p:nvGrpSpPr>
        <p:grpSpPr>
          <a:xfrm>
            <a:off x="7145794" y="3787858"/>
            <a:ext cx="274254" cy="350444"/>
            <a:chOff x="7145794" y="3787858"/>
            <a:chExt cx="274254" cy="350444"/>
          </a:xfrm>
        </p:grpSpPr>
        <p:sp>
          <p:nvSpPr>
            <p:cNvPr id="12019" name="Google Shape;12019;p84"/>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4"/>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4"/>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4"/>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4"/>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4"/>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84"/>
          <p:cNvGrpSpPr/>
          <p:nvPr/>
        </p:nvGrpSpPr>
        <p:grpSpPr>
          <a:xfrm>
            <a:off x="8054060" y="3787098"/>
            <a:ext cx="266334" cy="353834"/>
            <a:chOff x="8054060" y="3787098"/>
            <a:chExt cx="266334" cy="353834"/>
          </a:xfrm>
        </p:grpSpPr>
        <p:sp>
          <p:nvSpPr>
            <p:cNvPr id="12026" name="Google Shape;12026;p84"/>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4"/>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4"/>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4"/>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84"/>
          <p:cNvGrpSpPr/>
          <p:nvPr/>
        </p:nvGrpSpPr>
        <p:grpSpPr>
          <a:xfrm>
            <a:off x="6702211" y="3782599"/>
            <a:ext cx="270104" cy="361754"/>
            <a:chOff x="6702211" y="3782599"/>
            <a:chExt cx="270104" cy="361754"/>
          </a:xfrm>
        </p:grpSpPr>
        <p:sp>
          <p:nvSpPr>
            <p:cNvPr id="12031" name="Google Shape;12031;p8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84"/>
          <p:cNvGrpSpPr/>
          <p:nvPr/>
        </p:nvGrpSpPr>
        <p:grpSpPr>
          <a:xfrm>
            <a:off x="3516886" y="3438727"/>
            <a:ext cx="391854" cy="269922"/>
            <a:chOff x="3516850" y="3406526"/>
            <a:chExt cx="369674" cy="254644"/>
          </a:xfrm>
        </p:grpSpPr>
        <p:sp>
          <p:nvSpPr>
            <p:cNvPr id="12037" name="Google Shape;12037;p84"/>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4"/>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4"/>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4"/>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84"/>
          <p:cNvGrpSpPr/>
          <p:nvPr/>
        </p:nvGrpSpPr>
        <p:grpSpPr>
          <a:xfrm>
            <a:off x="1310655" y="3360527"/>
            <a:ext cx="306314" cy="347403"/>
            <a:chOff x="1310655" y="3360527"/>
            <a:chExt cx="306314" cy="347403"/>
          </a:xfrm>
        </p:grpSpPr>
        <p:sp>
          <p:nvSpPr>
            <p:cNvPr id="12042" name="Google Shape;12042;p84"/>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4"/>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4"/>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4"/>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4"/>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84"/>
          <p:cNvGrpSpPr/>
          <p:nvPr/>
        </p:nvGrpSpPr>
        <p:grpSpPr>
          <a:xfrm>
            <a:off x="3119678" y="3360146"/>
            <a:ext cx="269343" cy="348543"/>
            <a:chOff x="3119678" y="3360146"/>
            <a:chExt cx="269343" cy="348543"/>
          </a:xfrm>
        </p:grpSpPr>
        <p:sp>
          <p:nvSpPr>
            <p:cNvPr id="12048" name="Google Shape;12048;p84"/>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4"/>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4"/>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4"/>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4"/>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4"/>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4"/>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84"/>
          <p:cNvGrpSpPr/>
          <p:nvPr/>
        </p:nvGrpSpPr>
        <p:grpSpPr>
          <a:xfrm>
            <a:off x="3967213" y="3356947"/>
            <a:ext cx="368185" cy="354753"/>
            <a:chOff x="3967213" y="3356947"/>
            <a:chExt cx="368185" cy="354753"/>
          </a:xfrm>
        </p:grpSpPr>
        <p:sp>
          <p:nvSpPr>
            <p:cNvPr id="12056" name="Google Shape;12056;p84"/>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4"/>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4"/>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4"/>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4"/>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84"/>
          <p:cNvGrpSpPr/>
          <p:nvPr/>
        </p:nvGrpSpPr>
        <p:grpSpPr>
          <a:xfrm>
            <a:off x="871254" y="3360146"/>
            <a:ext cx="285183" cy="347023"/>
            <a:chOff x="871254" y="3360146"/>
            <a:chExt cx="285183" cy="347023"/>
          </a:xfrm>
        </p:grpSpPr>
        <p:sp>
          <p:nvSpPr>
            <p:cNvPr id="12062" name="Google Shape;12062;p84"/>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4"/>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4"/>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4"/>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84"/>
          <p:cNvGrpSpPr/>
          <p:nvPr/>
        </p:nvGrpSpPr>
        <p:grpSpPr>
          <a:xfrm>
            <a:off x="2665165" y="3360146"/>
            <a:ext cx="281794" cy="349684"/>
            <a:chOff x="2665165" y="3360146"/>
            <a:chExt cx="281794" cy="349684"/>
          </a:xfrm>
        </p:grpSpPr>
        <p:sp>
          <p:nvSpPr>
            <p:cNvPr id="12067" name="Google Shape;12067;p84"/>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4"/>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4"/>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4"/>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4"/>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84"/>
          <p:cNvGrpSpPr/>
          <p:nvPr/>
        </p:nvGrpSpPr>
        <p:grpSpPr>
          <a:xfrm>
            <a:off x="7156344" y="3347696"/>
            <a:ext cx="264465" cy="353074"/>
            <a:chOff x="7156344" y="3347696"/>
            <a:chExt cx="264465" cy="353074"/>
          </a:xfrm>
        </p:grpSpPr>
        <p:sp>
          <p:nvSpPr>
            <p:cNvPr id="12073" name="Google Shape;12073;p84"/>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4"/>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4"/>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4"/>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4"/>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84"/>
          <p:cNvGrpSpPr/>
          <p:nvPr/>
        </p:nvGrpSpPr>
        <p:grpSpPr>
          <a:xfrm>
            <a:off x="6703732" y="3346936"/>
            <a:ext cx="264813" cy="352693"/>
            <a:chOff x="6703732" y="3346936"/>
            <a:chExt cx="264813" cy="352693"/>
          </a:xfrm>
        </p:grpSpPr>
        <p:sp>
          <p:nvSpPr>
            <p:cNvPr id="12079" name="Google Shape;12079;p84"/>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4"/>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4"/>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4"/>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4"/>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84"/>
          <p:cNvGrpSpPr/>
          <p:nvPr/>
        </p:nvGrpSpPr>
        <p:grpSpPr>
          <a:xfrm>
            <a:off x="6252228" y="3346936"/>
            <a:ext cx="265193" cy="352693"/>
            <a:chOff x="6252228" y="3346936"/>
            <a:chExt cx="265193" cy="352693"/>
          </a:xfrm>
        </p:grpSpPr>
        <p:sp>
          <p:nvSpPr>
            <p:cNvPr id="12085" name="Google Shape;12085;p84"/>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4"/>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4"/>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84"/>
          <p:cNvGrpSpPr/>
          <p:nvPr/>
        </p:nvGrpSpPr>
        <p:grpSpPr>
          <a:xfrm>
            <a:off x="5801105" y="3347696"/>
            <a:ext cx="264813" cy="351933"/>
            <a:chOff x="5801105" y="3347696"/>
            <a:chExt cx="264813" cy="351933"/>
          </a:xfrm>
        </p:grpSpPr>
        <p:sp>
          <p:nvSpPr>
            <p:cNvPr id="12089" name="Google Shape;12089;p84"/>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4"/>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4"/>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4"/>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84"/>
          <p:cNvGrpSpPr/>
          <p:nvPr/>
        </p:nvGrpSpPr>
        <p:grpSpPr>
          <a:xfrm>
            <a:off x="5349253" y="3346936"/>
            <a:ext cx="265922" cy="352693"/>
            <a:chOff x="5349253" y="3346936"/>
            <a:chExt cx="265922" cy="352693"/>
          </a:xfrm>
        </p:grpSpPr>
        <p:sp>
          <p:nvSpPr>
            <p:cNvPr id="12094" name="Google Shape;12094;p84"/>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4"/>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4"/>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4"/>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4"/>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4"/>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84"/>
          <p:cNvGrpSpPr/>
          <p:nvPr/>
        </p:nvGrpSpPr>
        <p:grpSpPr>
          <a:xfrm>
            <a:off x="4907159" y="3346936"/>
            <a:ext cx="264845" cy="354214"/>
            <a:chOff x="4907159" y="3346936"/>
            <a:chExt cx="264845" cy="354214"/>
          </a:xfrm>
        </p:grpSpPr>
        <p:sp>
          <p:nvSpPr>
            <p:cNvPr id="12101" name="Google Shape;12101;p84"/>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4"/>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4"/>
          <p:cNvGrpSpPr/>
          <p:nvPr/>
        </p:nvGrpSpPr>
        <p:grpSpPr>
          <a:xfrm>
            <a:off x="8048421" y="3334486"/>
            <a:ext cx="276503" cy="369674"/>
            <a:chOff x="8048421" y="3334486"/>
            <a:chExt cx="276503" cy="369674"/>
          </a:xfrm>
        </p:grpSpPr>
        <p:sp>
          <p:nvSpPr>
            <p:cNvPr id="12104" name="Google Shape;12104;p84"/>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4"/>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4"/>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4"/>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4"/>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4"/>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84"/>
          <p:cNvGrpSpPr/>
          <p:nvPr/>
        </p:nvGrpSpPr>
        <p:grpSpPr>
          <a:xfrm>
            <a:off x="7575787" y="3329955"/>
            <a:ext cx="295384" cy="376834"/>
            <a:chOff x="7575787" y="3329955"/>
            <a:chExt cx="295384" cy="376834"/>
          </a:xfrm>
        </p:grpSpPr>
        <p:sp>
          <p:nvSpPr>
            <p:cNvPr id="12111" name="Google Shape;12111;p84"/>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4"/>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4"/>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4"/>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4"/>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4"/>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7" name="Google Shape;12117;p84"/>
          <p:cNvGrpSpPr/>
          <p:nvPr/>
        </p:nvGrpSpPr>
        <p:grpSpPr>
          <a:xfrm>
            <a:off x="864062" y="2884503"/>
            <a:ext cx="264084" cy="347783"/>
            <a:chOff x="864062" y="2884503"/>
            <a:chExt cx="264084" cy="347783"/>
          </a:xfrm>
        </p:grpSpPr>
        <p:sp>
          <p:nvSpPr>
            <p:cNvPr id="12118" name="Google Shape;12118;p84"/>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4"/>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4"/>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4"/>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4"/>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4"/>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4"/>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4"/>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4"/>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4"/>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4"/>
          <p:cNvGrpSpPr/>
          <p:nvPr/>
        </p:nvGrpSpPr>
        <p:grpSpPr>
          <a:xfrm>
            <a:off x="3978523" y="2884661"/>
            <a:ext cx="348955" cy="346516"/>
            <a:chOff x="3978523" y="2884661"/>
            <a:chExt cx="348955" cy="346516"/>
          </a:xfrm>
        </p:grpSpPr>
        <p:sp>
          <p:nvSpPr>
            <p:cNvPr id="12129" name="Google Shape;12129;p84"/>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4"/>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4"/>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4"/>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4"/>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4"/>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4"/>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4"/>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4"/>
          <p:cNvGrpSpPr/>
          <p:nvPr/>
        </p:nvGrpSpPr>
        <p:grpSpPr>
          <a:xfrm>
            <a:off x="3527780" y="2885263"/>
            <a:ext cx="347435" cy="345534"/>
            <a:chOff x="3527780" y="2885263"/>
            <a:chExt cx="347435" cy="345534"/>
          </a:xfrm>
        </p:grpSpPr>
        <p:sp>
          <p:nvSpPr>
            <p:cNvPr id="12138" name="Google Shape;12138;p84"/>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4"/>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4"/>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4"/>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4"/>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4"/>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4"/>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4"/>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4"/>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4"/>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4"/>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4"/>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4"/>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4"/>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4"/>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4"/>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4"/>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4"/>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4"/>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4"/>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4"/>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4"/>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4"/>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84"/>
          <p:cNvGrpSpPr/>
          <p:nvPr/>
        </p:nvGrpSpPr>
        <p:grpSpPr>
          <a:xfrm>
            <a:off x="2239671" y="2884503"/>
            <a:ext cx="218053" cy="348543"/>
            <a:chOff x="2239671" y="2884503"/>
            <a:chExt cx="218053" cy="348543"/>
          </a:xfrm>
        </p:grpSpPr>
        <p:sp>
          <p:nvSpPr>
            <p:cNvPr id="12162" name="Google Shape;12162;p84"/>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4"/>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4"/>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4"/>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4"/>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84"/>
          <p:cNvGrpSpPr/>
          <p:nvPr/>
        </p:nvGrpSpPr>
        <p:grpSpPr>
          <a:xfrm>
            <a:off x="2691555" y="2884503"/>
            <a:ext cx="215044" cy="348924"/>
            <a:chOff x="2691555" y="2884503"/>
            <a:chExt cx="215044" cy="348924"/>
          </a:xfrm>
        </p:grpSpPr>
        <p:sp>
          <p:nvSpPr>
            <p:cNvPr id="12168" name="Google Shape;12168;p84"/>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4"/>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4"/>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84"/>
          <p:cNvGrpSpPr/>
          <p:nvPr/>
        </p:nvGrpSpPr>
        <p:grpSpPr>
          <a:xfrm>
            <a:off x="1770459" y="2884503"/>
            <a:ext cx="254644" cy="348828"/>
            <a:chOff x="1770459" y="2884503"/>
            <a:chExt cx="254644" cy="348828"/>
          </a:xfrm>
        </p:grpSpPr>
        <p:sp>
          <p:nvSpPr>
            <p:cNvPr id="12172" name="Google Shape;12172;p84"/>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4"/>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4"/>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4"/>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4"/>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4"/>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4"/>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4"/>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84"/>
          <p:cNvGrpSpPr/>
          <p:nvPr/>
        </p:nvGrpSpPr>
        <p:grpSpPr>
          <a:xfrm>
            <a:off x="1317466" y="2884883"/>
            <a:ext cx="258382" cy="348543"/>
            <a:chOff x="1317466" y="2884883"/>
            <a:chExt cx="258382" cy="348543"/>
          </a:xfrm>
        </p:grpSpPr>
        <p:sp>
          <p:nvSpPr>
            <p:cNvPr id="12181" name="Google Shape;12181;p84"/>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4"/>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4"/>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4"/>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4"/>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4"/>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4"/>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4"/>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84"/>
          <p:cNvGrpSpPr/>
          <p:nvPr/>
        </p:nvGrpSpPr>
        <p:grpSpPr>
          <a:xfrm>
            <a:off x="3121167" y="2884883"/>
            <a:ext cx="258414" cy="348543"/>
            <a:chOff x="3121167" y="2884883"/>
            <a:chExt cx="258414" cy="348543"/>
          </a:xfrm>
        </p:grpSpPr>
        <p:sp>
          <p:nvSpPr>
            <p:cNvPr id="12190" name="Google Shape;12190;p84"/>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4"/>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4"/>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4"/>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4"/>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4"/>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4"/>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4"/>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84"/>
          <p:cNvGrpSpPr/>
          <p:nvPr/>
        </p:nvGrpSpPr>
        <p:grpSpPr>
          <a:xfrm>
            <a:off x="4899999" y="2882095"/>
            <a:ext cx="271244" cy="346801"/>
            <a:chOff x="4899999" y="2882095"/>
            <a:chExt cx="271244" cy="346801"/>
          </a:xfrm>
        </p:grpSpPr>
        <p:sp>
          <p:nvSpPr>
            <p:cNvPr id="12199" name="Google Shape;12199;p84"/>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4"/>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4"/>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4"/>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4"/>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4"/>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4"/>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4"/>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4"/>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4"/>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4"/>
          <p:cNvGrpSpPr/>
          <p:nvPr/>
        </p:nvGrpSpPr>
        <p:grpSpPr>
          <a:xfrm>
            <a:off x="7162775" y="2881113"/>
            <a:ext cx="259523" cy="346294"/>
            <a:chOff x="7162775" y="2881113"/>
            <a:chExt cx="259523" cy="346294"/>
          </a:xfrm>
        </p:grpSpPr>
        <p:sp>
          <p:nvSpPr>
            <p:cNvPr id="12210" name="Google Shape;12210;p84"/>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4"/>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4"/>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4"/>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4"/>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4"/>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84"/>
          <p:cNvGrpSpPr/>
          <p:nvPr/>
        </p:nvGrpSpPr>
        <p:grpSpPr>
          <a:xfrm>
            <a:off x="6709751" y="2881842"/>
            <a:ext cx="261075" cy="347815"/>
            <a:chOff x="6709751" y="2881842"/>
            <a:chExt cx="261075" cy="347815"/>
          </a:xfrm>
        </p:grpSpPr>
        <p:sp>
          <p:nvSpPr>
            <p:cNvPr id="12217" name="Google Shape;12217;p84"/>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4"/>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4"/>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4"/>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4"/>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4"/>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84"/>
          <p:cNvGrpSpPr/>
          <p:nvPr/>
        </p:nvGrpSpPr>
        <p:grpSpPr>
          <a:xfrm>
            <a:off x="5807156" y="2881113"/>
            <a:ext cx="261043" cy="348163"/>
            <a:chOff x="5807156" y="2881113"/>
            <a:chExt cx="261043" cy="348163"/>
          </a:xfrm>
        </p:grpSpPr>
        <p:sp>
          <p:nvSpPr>
            <p:cNvPr id="12224" name="Google Shape;12224;p84"/>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4"/>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4"/>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4"/>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4"/>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84"/>
          <p:cNvGrpSpPr/>
          <p:nvPr/>
        </p:nvGrpSpPr>
        <p:grpSpPr>
          <a:xfrm>
            <a:off x="5355653" y="2881493"/>
            <a:ext cx="262184" cy="346643"/>
            <a:chOff x="5355653" y="2881493"/>
            <a:chExt cx="262184" cy="346643"/>
          </a:xfrm>
        </p:grpSpPr>
        <p:sp>
          <p:nvSpPr>
            <p:cNvPr id="12230" name="Google Shape;12230;p84"/>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4"/>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4"/>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4"/>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4"/>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84"/>
          <p:cNvGrpSpPr/>
          <p:nvPr/>
        </p:nvGrpSpPr>
        <p:grpSpPr>
          <a:xfrm>
            <a:off x="8055961" y="2881842"/>
            <a:ext cx="260283" cy="345914"/>
            <a:chOff x="8055961" y="2881842"/>
            <a:chExt cx="260283" cy="345914"/>
          </a:xfrm>
        </p:grpSpPr>
        <p:sp>
          <p:nvSpPr>
            <p:cNvPr id="12236" name="Google Shape;12236;p84"/>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4"/>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4"/>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4"/>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84"/>
          <p:cNvGrpSpPr/>
          <p:nvPr/>
        </p:nvGrpSpPr>
        <p:grpSpPr>
          <a:xfrm>
            <a:off x="7609368" y="2893912"/>
            <a:ext cx="264813" cy="353105"/>
            <a:chOff x="7609368" y="2893912"/>
            <a:chExt cx="264813" cy="353105"/>
          </a:xfrm>
        </p:grpSpPr>
        <p:sp>
          <p:nvSpPr>
            <p:cNvPr id="12241" name="Google Shape;12241;p84"/>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4"/>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4"/>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4"/>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4"/>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4"/>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4"/>
          <p:cNvGrpSpPr/>
          <p:nvPr/>
        </p:nvGrpSpPr>
        <p:grpSpPr>
          <a:xfrm>
            <a:off x="6248458" y="2869772"/>
            <a:ext cx="270864" cy="360645"/>
            <a:chOff x="6248458" y="2869772"/>
            <a:chExt cx="270864" cy="360645"/>
          </a:xfrm>
        </p:grpSpPr>
        <p:sp>
          <p:nvSpPr>
            <p:cNvPr id="12248" name="Google Shape;12248;p84"/>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4"/>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4"/>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4"/>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4"/>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84"/>
          <p:cNvGrpSpPr/>
          <p:nvPr/>
        </p:nvGrpSpPr>
        <p:grpSpPr>
          <a:xfrm>
            <a:off x="3075928" y="2445798"/>
            <a:ext cx="363243" cy="300675"/>
            <a:chOff x="3075928" y="2445798"/>
            <a:chExt cx="363243" cy="300675"/>
          </a:xfrm>
        </p:grpSpPr>
        <p:sp>
          <p:nvSpPr>
            <p:cNvPr id="12254" name="Google Shape;12254;p84"/>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4"/>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4"/>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4"/>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4"/>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4"/>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4"/>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4"/>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4"/>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4"/>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4"/>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4"/>
          <p:cNvGrpSpPr/>
          <p:nvPr/>
        </p:nvGrpSpPr>
        <p:grpSpPr>
          <a:xfrm>
            <a:off x="2633105" y="2431859"/>
            <a:ext cx="363243" cy="328585"/>
            <a:chOff x="2633105" y="2431859"/>
            <a:chExt cx="363243" cy="328585"/>
          </a:xfrm>
        </p:grpSpPr>
        <p:sp>
          <p:nvSpPr>
            <p:cNvPr id="12266" name="Google Shape;12266;p84"/>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4"/>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4"/>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4"/>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4"/>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4"/>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4"/>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4"/>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84"/>
          <p:cNvGrpSpPr/>
          <p:nvPr/>
        </p:nvGrpSpPr>
        <p:grpSpPr>
          <a:xfrm>
            <a:off x="2189142" y="2421310"/>
            <a:ext cx="365904" cy="350064"/>
            <a:chOff x="2189142" y="2421310"/>
            <a:chExt cx="365904" cy="350064"/>
          </a:xfrm>
        </p:grpSpPr>
        <p:sp>
          <p:nvSpPr>
            <p:cNvPr id="12275" name="Google Shape;12275;p84"/>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4"/>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4"/>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4"/>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4"/>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4"/>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4"/>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4"/>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4"/>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4" name="Google Shape;12284;p84"/>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5" name="Google Shape;12285;p84"/>
          <p:cNvGrpSpPr/>
          <p:nvPr/>
        </p:nvGrpSpPr>
        <p:grpSpPr>
          <a:xfrm>
            <a:off x="3961923" y="2486317"/>
            <a:ext cx="364415" cy="220936"/>
            <a:chOff x="3961923" y="2486317"/>
            <a:chExt cx="364415" cy="220936"/>
          </a:xfrm>
        </p:grpSpPr>
        <p:sp>
          <p:nvSpPr>
            <p:cNvPr id="12286" name="Google Shape;12286;p84"/>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4"/>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4"/>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4"/>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0" name="Google Shape;12290;p84"/>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1" name="Google Shape;12291;p84"/>
          <p:cNvGrpSpPr/>
          <p:nvPr/>
        </p:nvGrpSpPr>
        <p:grpSpPr>
          <a:xfrm>
            <a:off x="1303876" y="2419377"/>
            <a:ext cx="363275" cy="354626"/>
            <a:chOff x="1303876" y="2419377"/>
            <a:chExt cx="363275" cy="354626"/>
          </a:xfrm>
        </p:grpSpPr>
        <p:sp>
          <p:nvSpPr>
            <p:cNvPr id="12292" name="Google Shape;12292;p84"/>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4"/>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4"/>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4"/>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4"/>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4"/>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4"/>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4"/>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84"/>
          <p:cNvGrpSpPr/>
          <p:nvPr/>
        </p:nvGrpSpPr>
        <p:grpSpPr>
          <a:xfrm>
            <a:off x="861053" y="2414910"/>
            <a:ext cx="362134" cy="363623"/>
            <a:chOff x="861053" y="2414910"/>
            <a:chExt cx="362134" cy="363623"/>
          </a:xfrm>
        </p:grpSpPr>
        <p:sp>
          <p:nvSpPr>
            <p:cNvPr id="12301" name="Google Shape;12301;p84"/>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4"/>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4"/>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4"/>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4"/>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6" name="Google Shape;12306;p84"/>
          <p:cNvGrpSpPr/>
          <p:nvPr/>
        </p:nvGrpSpPr>
        <p:grpSpPr>
          <a:xfrm>
            <a:off x="7594288" y="2415259"/>
            <a:ext cx="279513" cy="355735"/>
            <a:chOff x="7594288" y="2415259"/>
            <a:chExt cx="279513" cy="355735"/>
          </a:xfrm>
        </p:grpSpPr>
        <p:sp>
          <p:nvSpPr>
            <p:cNvPr id="12307" name="Google Shape;12307;p84"/>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4"/>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4"/>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4"/>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4"/>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4"/>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84"/>
          <p:cNvGrpSpPr/>
          <p:nvPr/>
        </p:nvGrpSpPr>
        <p:grpSpPr>
          <a:xfrm>
            <a:off x="7145794" y="2415639"/>
            <a:ext cx="278784" cy="355735"/>
            <a:chOff x="7145794" y="2415639"/>
            <a:chExt cx="278784" cy="355735"/>
          </a:xfrm>
        </p:grpSpPr>
        <p:sp>
          <p:nvSpPr>
            <p:cNvPr id="12314" name="Google Shape;12314;p84"/>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4"/>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4"/>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4"/>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4"/>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4"/>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4"/>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4"/>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4"/>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4"/>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84"/>
          <p:cNvGrpSpPr/>
          <p:nvPr/>
        </p:nvGrpSpPr>
        <p:grpSpPr>
          <a:xfrm>
            <a:off x="6698441" y="2414530"/>
            <a:ext cx="277644" cy="357984"/>
            <a:chOff x="6698441" y="2414530"/>
            <a:chExt cx="277644" cy="357984"/>
          </a:xfrm>
        </p:grpSpPr>
        <p:sp>
          <p:nvSpPr>
            <p:cNvPr id="12325" name="Google Shape;12325;p84"/>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4"/>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4"/>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4"/>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4"/>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4"/>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84"/>
          <p:cNvGrpSpPr/>
          <p:nvPr/>
        </p:nvGrpSpPr>
        <p:grpSpPr>
          <a:xfrm>
            <a:off x="4897750" y="2415639"/>
            <a:ext cx="279513" cy="357255"/>
            <a:chOff x="4897750" y="2415639"/>
            <a:chExt cx="279513" cy="357255"/>
          </a:xfrm>
        </p:grpSpPr>
        <p:sp>
          <p:nvSpPr>
            <p:cNvPr id="12332" name="Google Shape;12332;p84"/>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4"/>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4"/>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4"/>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4"/>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4"/>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4"/>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4"/>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84"/>
          <p:cNvGrpSpPr/>
          <p:nvPr/>
        </p:nvGrpSpPr>
        <p:grpSpPr>
          <a:xfrm>
            <a:off x="5812066" y="2416019"/>
            <a:ext cx="264813" cy="353454"/>
            <a:chOff x="5812066" y="2416019"/>
            <a:chExt cx="264813" cy="353454"/>
          </a:xfrm>
        </p:grpSpPr>
        <p:sp>
          <p:nvSpPr>
            <p:cNvPr id="12341" name="Google Shape;12341;p84"/>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4"/>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4"/>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4"/>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4"/>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4"/>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4"/>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84"/>
          <p:cNvGrpSpPr/>
          <p:nvPr/>
        </p:nvGrpSpPr>
        <p:grpSpPr>
          <a:xfrm>
            <a:off x="8054820" y="2416399"/>
            <a:ext cx="264433" cy="353454"/>
            <a:chOff x="8054820" y="2416399"/>
            <a:chExt cx="264433" cy="353454"/>
          </a:xfrm>
        </p:grpSpPr>
        <p:sp>
          <p:nvSpPr>
            <p:cNvPr id="12349" name="Google Shape;12349;p84"/>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4"/>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4"/>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4"/>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4"/>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4"/>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5" name="Google Shape;12355;p84"/>
          <p:cNvGrpSpPr/>
          <p:nvPr/>
        </p:nvGrpSpPr>
        <p:grpSpPr>
          <a:xfrm>
            <a:off x="5356413" y="2413390"/>
            <a:ext cx="271212" cy="361374"/>
            <a:chOff x="5356413" y="2413390"/>
            <a:chExt cx="271212" cy="361374"/>
          </a:xfrm>
        </p:grpSpPr>
        <p:sp>
          <p:nvSpPr>
            <p:cNvPr id="12356" name="Google Shape;12356;p84"/>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4"/>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4"/>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4"/>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4"/>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1" name="Google Shape;12361;p84"/>
          <p:cNvGrpSpPr/>
          <p:nvPr/>
        </p:nvGrpSpPr>
        <p:grpSpPr>
          <a:xfrm>
            <a:off x="6255238" y="2412249"/>
            <a:ext cx="271244" cy="360994"/>
            <a:chOff x="6255238" y="2412249"/>
            <a:chExt cx="271244" cy="360994"/>
          </a:xfrm>
        </p:grpSpPr>
        <p:sp>
          <p:nvSpPr>
            <p:cNvPr id="12362" name="Google Shape;12362;p84"/>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4"/>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4"/>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4"/>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4"/>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4"/>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84"/>
          <p:cNvGrpSpPr/>
          <p:nvPr/>
        </p:nvGrpSpPr>
        <p:grpSpPr>
          <a:xfrm>
            <a:off x="2185372" y="1957799"/>
            <a:ext cx="366664" cy="366981"/>
            <a:chOff x="2185372" y="1957799"/>
            <a:chExt cx="366664" cy="366981"/>
          </a:xfrm>
        </p:grpSpPr>
        <p:sp>
          <p:nvSpPr>
            <p:cNvPr id="12369" name="Google Shape;12369;p84"/>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4"/>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4"/>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4"/>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4"/>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4"/>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4"/>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4"/>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84"/>
          <p:cNvGrpSpPr/>
          <p:nvPr/>
        </p:nvGrpSpPr>
        <p:grpSpPr>
          <a:xfrm>
            <a:off x="1737258" y="1988371"/>
            <a:ext cx="370814" cy="307359"/>
            <a:chOff x="1737258" y="1988371"/>
            <a:chExt cx="370814" cy="307359"/>
          </a:xfrm>
        </p:grpSpPr>
        <p:sp>
          <p:nvSpPr>
            <p:cNvPr id="12378" name="Google Shape;12378;p84"/>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4"/>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4"/>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4"/>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2" name="Google Shape;12382;p84"/>
          <p:cNvGrpSpPr/>
          <p:nvPr/>
        </p:nvGrpSpPr>
        <p:grpSpPr>
          <a:xfrm>
            <a:off x="848983" y="1989511"/>
            <a:ext cx="369294" cy="304350"/>
            <a:chOff x="848983" y="1989511"/>
            <a:chExt cx="369294" cy="304350"/>
          </a:xfrm>
        </p:grpSpPr>
        <p:sp>
          <p:nvSpPr>
            <p:cNvPr id="12383" name="Google Shape;12383;p84"/>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4"/>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4"/>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4"/>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4"/>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84"/>
          <p:cNvGrpSpPr/>
          <p:nvPr/>
        </p:nvGrpSpPr>
        <p:grpSpPr>
          <a:xfrm>
            <a:off x="3074027" y="1983777"/>
            <a:ext cx="380604" cy="313854"/>
            <a:chOff x="3074027" y="1983777"/>
            <a:chExt cx="380604" cy="313854"/>
          </a:xfrm>
        </p:grpSpPr>
        <p:sp>
          <p:nvSpPr>
            <p:cNvPr id="12389" name="Google Shape;12389;p84"/>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4"/>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4"/>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4"/>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4"/>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84"/>
          <p:cNvGrpSpPr/>
          <p:nvPr/>
        </p:nvGrpSpPr>
        <p:grpSpPr>
          <a:xfrm>
            <a:off x="3522521" y="1975857"/>
            <a:ext cx="367013" cy="331278"/>
            <a:chOff x="3522521" y="1975857"/>
            <a:chExt cx="367013" cy="331278"/>
          </a:xfrm>
        </p:grpSpPr>
        <p:sp>
          <p:nvSpPr>
            <p:cNvPr id="12395" name="Google Shape;12395;p84"/>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4"/>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4"/>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4"/>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4"/>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4"/>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4"/>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84"/>
          <p:cNvGrpSpPr/>
          <p:nvPr/>
        </p:nvGrpSpPr>
        <p:grpSpPr>
          <a:xfrm>
            <a:off x="2630824" y="1976966"/>
            <a:ext cx="368185" cy="330454"/>
            <a:chOff x="2630824" y="1976966"/>
            <a:chExt cx="368185" cy="330454"/>
          </a:xfrm>
        </p:grpSpPr>
        <p:sp>
          <p:nvSpPr>
            <p:cNvPr id="12403" name="Google Shape;12403;p84"/>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4"/>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4"/>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4"/>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4"/>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4"/>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4"/>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4"/>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84"/>
          <p:cNvGrpSpPr/>
          <p:nvPr/>
        </p:nvGrpSpPr>
        <p:grpSpPr>
          <a:xfrm>
            <a:off x="1293706" y="1966416"/>
            <a:ext cx="369294" cy="350444"/>
            <a:chOff x="1293706" y="1966416"/>
            <a:chExt cx="369294" cy="350444"/>
          </a:xfrm>
        </p:grpSpPr>
        <p:sp>
          <p:nvSpPr>
            <p:cNvPr id="12412" name="Google Shape;12412;p84"/>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4"/>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4"/>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4"/>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4"/>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4"/>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4"/>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4"/>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84"/>
          <p:cNvGrpSpPr/>
          <p:nvPr/>
        </p:nvGrpSpPr>
        <p:grpSpPr>
          <a:xfrm>
            <a:off x="3967213" y="1975477"/>
            <a:ext cx="368185" cy="331816"/>
            <a:chOff x="3967213" y="1975477"/>
            <a:chExt cx="368185" cy="331816"/>
          </a:xfrm>
        </p:grpSpPr>
        <p:sp>
          <p:nvSpPr>
            <p:cNvPr id="12421" name="Google Shape;12421;p84"/>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4"/>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4"/>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84"/>
          <p:cNvGrpSpPr/>
          <p:nvPr/>
        </p:nvGrpSpPr>
        <p:grpSpPr>
          <a:xfrm>
            <a:off x="8047661" y="1969046"/>
            <a:ext cx="279132" cy="356875"/>
            <a:chOff x="8047661" y="1969046"/>
            <a:chExt cx="279132" cy="356875"/>
          </a:xfrm>
        </p:grpSpPr>
        <p:sp>
          <p:nvSpPr>
            <p:cNvPr id="12425" name="Google Shape;12425;p84"/>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4"/>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4"/>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4"/>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84"/>
          <p:cNvGrpSpPr/>
          <p:nvPr/>
        </p:nvGrpSpPr>
        <p:grpSpPr>
          <a:xfrm>
            <a:off x="7596157" y="1968159"/>
            <a:ext cx="279544" cy="358142"/>
            <a:chOff x="7596157" y="1968159"/>
            <a:chExt cx="279544" cy="358142"/>
          </a:xfrm>
        </p:grpSpPr>
        <p:sp>
          <p:nvSpPr>
            <p:cNvPr id="12430" name="Google Shape;12430;p84"/>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4"/>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4"/>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4"/>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4"/>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4"/>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6" name="Google Shape;12436;p84"/>
          <p:cNvGrpSpPr/>
          <p:nvPr/>
        </p:nvGrpSpPr>
        <p:grpSpPr>
          <a:xfrm>
            <a:off x="7147315" y="1969046"/>
            <a:ext cx="279513" cy="357636"/>
            <a:chOff x="7147315" y="1969046"/>
            <a:chExt cx="279513" cy="357636"/>
          </a:xfrm>
        </p:grpSpPr>
        <p:sp>
          <p:nvSpPr>
            <p:cNvPr id="12437" name="Google Shape;12437;p84"/>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4"/>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4"/>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4"/>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4"/>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4"/>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4"/>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84"/>
          <p:cNvGrpSpPr/>
          <p:nvPr/>
        </p:nvGrpSpPr>
        <p:grpSpPr>
          <a:xfrm>
            <a:off x="6697681" y="1968317"/>
            <a:ext cx="280305" cy="359093"/>
            <a:chOff x="6697681" y="1968317"/>
            <a:chExt cx="280305" cy="359093"/>
          </a:xfrm>
        </p:grpSpPr>
        <p:sp>
          <p:nvSpPr>
            <p:cNvPr id="12445" name="Google Shape;12445;p84"/>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4"/>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4"/>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4"/>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4"/>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4"/>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4"/>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84"/>
          <p:cNvGrpSpPr/>
          <p:nvPr/>
        </p:nvGrpSpPr>
        <p:grpSpPr>
          <a:xfrm>
            <a:off x="6248839" y="1967937"/>
            <a:ext cx="280273" cy="358744"/>
            <a:chOff x="6248839" y="1967937"/>
            <a:chExt cx="280273" cy="358744"/>
          </a:xfrm>
        </p:grpSpPr>
        <p:sp>
          <p:nvSpPr>
            <p:cNvPr id="12453" name="Google Shape;12453;p84"/>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4"/>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4"/>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4"/>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4"/>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4"/>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84"/>
          <p:cNvGrpSpPr/>
          <p:nvPr/>
        </p:nvGrpSpPr>
        <p:grpSpPr>
          <a:xfrm>
            <a:off x="5801485" y="1969046"/>
            <a:ext cx="279164" cy="357794"/>
            <a:chOff x="5801485" y="1969046"/>
            <a:chExt cx="279164" cy="357794"/>
          </a:xfrm>
        </p:grpSpPr>
        <p:sp>
          <p:nvSpPr>
            <p:cNvPr id="12460" name="Google Shape;12460;p84"/>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4"/>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4"/>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4"/>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4"/>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4"/>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4"/>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4"/>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4"/>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4"/>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4"/>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4"/>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4"/>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84"/>
          <p:cNvGrpSpPr/>
          <p:nvPr/>
        </p:nvGrpSpPr>
        <p:grpSpPr>
          <a:xfrm>
            <a:off x="5352643" y="1969046"/>
            <a:ext cx="278404" cy="358364"/>
            <a:chOff x="5352643" y="1969046"/>
            <a:chExt cx="278404" cy="358364"/>
          </a:xfrm>
        </p:grpSpPr>
        <p:sp>
          <p:nvSpPr>
            <p:cNvPr id="12474" name="Google Shape;12474;p84"/>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4"/>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4"/>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4"/>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8" name="Google Shape;12478;p84"/>
          <p:cNvGrpSpPr/>
          <p:nvPr/>
        </p:nvGrpSpPr>
        <p:grpSpPr>
          <a:xfrm>
            <a:off x="4897750" y="1968317"/>
            <a:ext cx="279132" cy="358364"/>
            <a:chOff x="4897750" y="1968317"/>
            <a:chExt cx="279132" cy="358364"/>
          </a:xfrm>
        </p:grpSpPr>
        <p:sp>
          <p:nvSpPr>
            <p:cNvPr id="12479" name="Google Shape;12479;p84"/>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4"/>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4"/>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4"/>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4"/>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4"/>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4"/>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4"/>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4"/>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4"/>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4"/>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4"/>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4"/>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2" name="Google Shape;12492;p84"/>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3" name="Google Shape;12493;p84"/>
          <p:cNvGrpSpPr/>
          <p:nvPr/>
        </p:nvGrpSpPr>
        <p:grpSpPr>
          <a:xfrm>
            <a:off x="1767449" y="1513044"/>
            <a:ext cx="324403" cy="347783"/>
            <a:chOff x="1767449" y="1513044"/>
            <a:chExt cx="324403" cy="347783"/>
          </a:xfrm>
        </p:grpSpPr>
        <p:sp>
          <p:nvSpPr>
            <p:cNvPr id="12494" name="Google Shape;12494;p84"/>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4"/>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4"/>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4"/>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4"/>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4"/>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4"/>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4"/>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4"/>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4"/>
          <p:cNvGrpSpPr/>
          <p:nvPr/>
        </p:nvGrpSpPr>
        <p:grpSpPr>
          <a:xfrm>
            <a:off x="4007193" y="1512727"/>
            <a:ext cx="320633" cy="348100"/>
            <a:chOff x="4007193" y="1512727"/>
            <a:chExt cx="320633" cy="348100"/>
          </a:xfrm>
        </p:grpSpPr>
        <p:sp>
          <p:nvSpPr>
            <p:cNvPr id="12504" name="Google Shape;12504;p84"/>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4"/>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4"/>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4"/>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4"/>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84"/>
          <p:cNvGrpSpPr/>
          <p:nvPr/>
        </p:nvGrpSpPr>
        <p:grpSpPr>
          <a:xfrm>
            <a:off x="3530425" y="1508747"/>
            <a:ext cx="368175" cy="344594"/>
            <a:chOff x="3530425" y="1508747"/>
            <a:chExt cx="368175" cy="344594"/>
          </a:xfrm>
        </p:grpSpPr>
        <p:sp>
          <p:nvSpPr>
            <p:cNvPr id="12510" name="Google Shape;12510;p84"/>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4"/>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4"/>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4"/>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84"/>
          <p:cNvGrpSpPr/>
          <p:nvPr/>
        </p:nvGrpSpPr>
        <p:grpSpPr>
          <a:xfrm>
            <a:off x="3127598" y="1513234"/>
            <a:ext cx="289714" cy="347593"/>
            <a:chOff x="3127598" y="1513234"/>
            <a:chExt cx="289714" cy="347593"/>
          </a:xfrm>
        </p:grpSpPr>
        <p:sp>
          <p:nvSpPr>
            <p:cNvPr id="12515" name="Google Shape;12515;p84"/>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4"/>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4"/>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4"/>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4"/>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84"/>
          <p:cNvGrpSpPr/>
          <p:nvPr/>
        </p:nvGrpSpPr>
        <p:grpSpPr>
          <a:xfrm>
            <a:off x="2662884" y="1513044"/>
            <a:ext cx="322914" cy="348543"/>
            <a:chOff x="2662884" y="1513044"/>
            <a:chExt cx="322914" cy="348543"/>
          </a:xfrm>
        </p:grpSpPr>
        <p:sp>
          <p:nvSpPr>
            <p:cNvPr id="12521" name="Google Shape;12521;p84"/>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4"/>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4"/>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4"/>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4"/>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4"/>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4"/>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4"/>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4"/>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4"/>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4"/>
          <p:cNvGrpSpPr/>
          <p:nvPr/>
        </p:nvGrpSpPr>
        <p:grpSpPr>
          <a:xfrm>
            <a:off x="2232511" y="1512759"/>
            <a:ext cx="299534" cy="348068"/>
            <a:chOff x="2232511" y="1512759"/>
            <a:chExt cx="299534" cy="348068"/>
          </a:xfrm>
        </p:grpSpPr>
        <p:sp>
          <p:nvSpPr>
            <p:cNvPr id="12532" name="Google Shape;12532;p84"/>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4"/>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4"/>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4"/>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4"/>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4"/>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4"/>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4"/>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4"/>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4"/>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4"/>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84"/>
          <p:cNvGrpSpPr/>
          <p:nvPr/>
        </p:nvGrpSpPr>
        <p:grpSpPr>
          <a:xfrm>
            <a:off x="1331406" y="1513361"/>
            <a:ext cx="301784" cy="348607"/>
            <a:chOff x="1331406" y="1513361"/>
            <a:chExt cx="301784" cy="348607"/>
          </a:xfrm>
        </p:grpSpPr>
        <p:sp>
          <p:nvSpPr>
            <p:cNvPr id="12544" name="Google Shape;12544;p84"/>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4"/>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4"/>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4"/>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4"/>
          <p:cNvGrpSpPr/>
          <p:nvPr/>
        </p:nvGrpSpPr>
        <p:grpSpPr>
          <a:xfrm>
            <a:off x="7144274" y="1500214"/>
            <a:ext cx="282174" cy="355735"/>
            <a:chOff x="7144274" y="1500214"/>
            <a:chExt cx="282174" cy="355735"/>
          </a:xfrm>
        </p:grpSpPr>
        <p:sp>
          <p:nvSpPr>
            <p:cNvPr id="12549" name="Google Shape;12549;p84"/>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4"/>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4"/>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4"/>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4"/>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4"/>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84"/>
          <p:cNvGrpSpPr/>
          <p:nvPr/>
        </p:nvGrpSpPr>
        <p:grpSpPr>
          <a:xfrm>
            <a:off x="6685262" y="1500214"/>
            <a:ext cx="289682" cy="354594"/>
            <a:chOff x="6685262" y="1500214"/>
            <a:chExt cx="289682" cy="354594"/>
          </a:xfrm>
        </p:grpSpPr>
        <p:sp>
          <p:nvSpPr>
            <p:cNvPr id="12556" name="Google Shape;12556;p84"/>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4"/>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4"/>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4"/>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84"/>
          <p:cNvGrpSpPr/>
          <p:nvPr/>
        </p:nvGrpSpPr>
        <p:grpSpPr>
          <a:xfrm>
            <a:off x="6200938" y="1500594"/>
            <a:ext cx="322154" cy="355355"/>
            <a:chOff x="6200938" y="1500594"/>
            <a:chExt cx="322154" cy="355355"/>
          </a:xfrm>
        </p:grpSpPr>
        <p:sp>
          <p:nvSpPr>
            <p:cNvPr id="12561" name="Google Shape;12561;p84"/>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4"/>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4"/>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4"/>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4"/>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84"/>
          <p:cNvGrpSpPr/>
          <p:nvPr/>
        </p:nvGrpSpPr>
        <p:grpSpPr>
          <a:xfrm>
            <a:off x="5289631" y="1500214"/>
            <a:ext cx="332355" cy="354974"/>
            <a:chOff x="5289631" y="1500214"/>
            <a:chExt cx="332355" cy="354974"/>
          </a:xfrm>
        </p:grpSpPr>
        <p:sp>
          <p:nvSpPr>
            <p:cNvPr id="12567" name="Google Shape;12567;p84"/>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4"/>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4"/>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4"/>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4"/>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4"/>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84"/>
          <p:cNvGrpSpPr/>
          <p:nvPr/>
        </p:nvGrpSpPr>
        <p:grpSpPr>
          <a:xfrm>
            <a:off x="5748295" y="1499833"/>
            <a:ext cx="323294" cy="356115"/>
            <a:chOff x="5748295" y="1499833"/>
            <a:chExt cx="323294" cy="356115"/>
          </a:xfrm>
        </p:grpSpPr>
        <p:sp>
          <p:nvSpPr>
            <p:cNvPr id="12574" name="Google Shape;12574;p84"/>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4"/>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4"/>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4"/>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4"/>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4"/>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4"/>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84"/>
          <p:cNvGrpSpPr/>
          <p:nvPr/>
        </p:nvGrpSpPr>
        <p:grpSpPr>
          <a:xfrm>
            <a:off x="8047661" y="1501037"/>
            <a:ext cx="278404" cy="355260"/>
            <a:chOff x="8047661" y="1501037"/>
            <a:chExt cx="278404" cy="355260"/>
          </a:xfrm>
        </p:grpSpPr>
        <p:sp>
          <p:nvSpPr>
            <p:cNvPr id="12582" name="Google Shape;12582;p8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84"/>
          <p:cNvGrpSpPr/>
          <p:nvPr/>
        </p:nvGrpSpPr>
        <p:grpSpPr>
          <a:xfrm>
            <a:off x="4903389" y="1500214"/>
            <a:ext cx="267854" cy="355735"/>
            <a:chOff x="4903389" y="1500214"/>
            <a:chExt cx="267854" cy="355735"/>
          </a:xfrm>
        </p:grpSpPr>
        <p:sp>
          <p:nvSpPr>
            <p:cNvPr id="12587" name="Google Shape;12587;p84"/>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4"/>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4"/>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4"/>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4"/>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84"/>
          <p:cNvGrpSpPr/>
          <p:nvPr/>
        </p:nvGrpSpPr>
        <p:grpSpPr>
          <a:xfrm>
            <a:off x="7613518" y="1501354"/>
            <a:ext cx="264433" cy="353074"/>
            <a:chOff x="7613518" y="1501354"/>
            <a:chExt cx="264433" cy="353074"/>
          </a:xfrm>
        </p:grpSpPr>
        <p:sp>
          <p:nvSpPr>
            <p:cNvPr id="12593" name="Google Shape;12593;p84"/>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4"/>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4"/>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4"/>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4"/>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4"/>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2602"/>
        <p:cNvGrpSpPr/>
        <p:nvPr/>
      </p:nvGrpSpPr>
      <p:grpSpPr>
        <a:xfrm>
          <a:off x="0" y="0"/>
          <a:ext cx="0" cy="0"/>
          <a:chOff x="0" y="0"/>
          <a:chExt cx="0" cy="0"/>
        </a:xfrm>
      </p:grpSpPr>
      <p:sp>
        <p:nvSpPr>
          <p:cNvPr id="12603" name="Google Shape;12603;p8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04" name="Google Shape;12604;p8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605" name="Google Shape;12605;p85"/>
          <p:cNvGrpSpPr/>
          <p:nvPr/>
        </p:nvGrpSpPr>
        <p:grpSpPr>
          <a:xfrm>
            <a:off x="1757085" y="1500675"/>
            <a:ext cx="371069" cy="359396"/>
            <a:chOff x="1757085" y="1500675"/>
            <a:chExt cx="371069" cy="359396"/>
          </a:xfrm>
        </p:grpSpPr>
        <p:sp>
          <p:nvSpPr>
            <p:cNvPr id="12606" name="Google Shape;12606;p85"/>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5"/>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5"/>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5"/>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5"/>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5"/>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5"/>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5"/>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5"/>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5"/>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5"/>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5"/>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5"/>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5"/>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5"/>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5"/>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5"/>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85"/>
          <p:cNvGrpSpPr/>
          <p:nvPr/>
        </p:nvGrpSpPr>
        <p:grpSpPr>
          <a:xfrm>
            <a:off x="2774209" y="1954691"/>
            <a:ext cx="116693" cy="374186"/>
            <a:chOff x="2774209" y="1954691"/>
            <a:chExt cx="116693" cy="374186"/>
          </a:xfrm>
        </p:grpSpPr>
        <p:sp>
          <p:nvSpPr>
            <p:cNvPr id="12636" name="Google Shape;12636;p85"/>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5"/>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8" name="Google Shape;12638;p85"/>
          <p:cNvGrpSpPr/>
          <p:nvPr/>
        </p:nvGrpSpPr>
        <p:grpSpPr>
          <a:xfrm>
            <a:off x="4017435" y="1499912"/>
            <a:ext cx="315092" cy="359397"/>
            <a:chOff x="4017435" y="1499912"/>
            <a:chExt cx="315092" cy="359397"/>
          </a:xfrm>
        </p:grpSpPr>
        <p:sp>
          <p:nvSpPr>
            <p:cNvPr id="12639" name="Google Shape;12639;p85"/>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5"/>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85"/>
          <p:cNvGrpSpPr/>
          <p:nvPr/>
        </p:nvGrpSpPr>
        <p:grpSpPr>
          <a:xfrm>
            <a:off x="3963652" y="1999759"/>
            <a:ext cx="374154" cy="284050"/>
            <a:chOff x="3963652" y="1999759"/>
            <a:chExt cx="374154" cy="284050"/>
          </a:xfrm>
        </p:grpSpPr>
        <p:sp>
          <p:nvSpPr>
            <p:cNvPr id="12642" name="Google Shape;12642;p85"/>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5"/>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5"/>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5" name="Google Shape;12645;p85"/>
          <p:cNvGrpSpPr/>
          <p:nvPr/>
        </p:nvGrpSpPr>
        <p:grpSpPr>
          <a:xfrm>
            <a:off x="1777536" y="2014866"/>
            <a:ext cx="376444" cy="253772"/>
            <a:chOff x="1777536" y="2014866"/>
            <a:chExt cx="376444" cy="253772"/>
          </a:xfrm>
        </p:grpSpPr>
        <p:sp>
          <p:nvSpPr>
            <p:cNvPr id="12646" name="Google Shape;12646;p85"/>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5"/>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5"/>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5"/>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5"/>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85"/>
          <p:cNvGrpSpPr/>
          <p:nvPr/>
        </p:nvGrpSpPr>
        <p:grpSpPr>
          <a:xfrm>
            <a:off x="1309875" y="2057326"/>
            <a:ext cx="374154" cy="169680"/>
            <a:chOff x="1309875" y="2057326"/>
            <a:chExt cx="374154" cy="169680"/>
          </a:xfrm>
        </p:grpSpPr>
        <p:sp>
          <p:nvSpPr>
            <p:cNvPr id="12652" name="Google Shape;12652;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5"/>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5"/>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5"/>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5"/>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5"/>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5"/>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3" name="Google Shape;12663;p85"/>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4" name="Google Shape;12664;p85"/>
          <p:cNvGrpSpPr/>
          <p:nvPr/>
        </p:nvGrpSpPr>
        <p:grpSpPr>
          <a:xfrm>
            <a:off x="2347450" y="1954564"/>
            <a:ext cx="113639" cy="373168"/>
            <a:chOff x="2347450" y="1954564"/>
            <a:chExt cx="113639" cy="373168"/>
          </a:xfrm>
        </p:grpSpPr>
        <p:sp>
          <p:nvSpPr>
            <p:cNvPr id="12665" name="Google Shape;12665;p85"/>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5"/>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7" name="Google Shape;12667;p85"/>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8" name="Google Shape;12668;p85"/>
          <p:cNvGrpSpPr/>
          <p:nvPr/>
        </p:nvGrpSpPr>
        <p:grpSpPr>
          <a:xfrm>
            <a:off x="3110102" y="1499880"/>
            <a:ext cx="330613" cy="358379"/>
            <a:chOff x="3110102" y="1499880"/>
            <a:chExt cx="330613" cy="358379"/>
          </a:xfrm>
        </p:grpSpPr>
        <p:sp>
          <p:nvSpPr>
            <p:cNvPr id="12669" name="Google Shape;12669;p85"/>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5"/>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5"/>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5"/>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5"/>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5"/>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5"/>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6" name="Google Shape;12676;p85"/>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7" name="Google Shape;12677;p85"/>
          <p:cNvGrpSpPr/>
          <p:nvPr/>
        </p:nvGrpSpPr>
        <p:grpSpPr>
          <a:xfrm>
            <a:off x="3485575" y="1999759"/>
            <a:ext cx="373772" cy="284050"/>
            <a:chOff x="3531200" y="1999759"/>
            <a:chExt cx="373772" cy="284050"/>
          </a:xfrm>
        </p:grpSpPr>
        <p:sp>
          <p:nvSpPr>
            <p:cNvPr id="12678" name="Google Shape;12678;p85"/>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5"/>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5"/>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5"/>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5"/>
          <p:cNvGrpSpPr/>
          <p:nvPr/>
        </p:nvGrpSpPr>
        <p:grpSpPr>
          <a:xfrm>
            <a:off x="2667058" y="1500293"/>
            <a:ext cx="330231" cy="359015"/>
            <a:chOff x="2667058" y="1500293"/>
            <a:chExt cx="330231" cy="359015"/>
          </a:xfrm>
        </p:grpSpPr>
        <p:sp>
          <p:nvSpPr>
            <p:cNvPr id="12683" name="Google Shape;12683;p85"/>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5"/>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5"/>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5"/>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5"/>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5"/>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5"/>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5"/>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5"/>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5"/>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5"/>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5"/>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5"/>
          <p:cNvGrpSpPr/>
          <p:nvPr/>
        </p:nvGrpSpPr>
        <p:grpSpPr>
          <a:xfrm>
            <a:off x="3567553" y="1499912"/>
            <a:ext cx="320022" cy="359778"/>
            <a:chOff x="3567553" y="1499912"/>
            <a:chExt cx="320022" cy="359778"/>
          </a:xfrm>
        </p:grpSpPr>
        <p:sp>
          <p:nvSpPr>
            <p:cNvPr id="12702" name="Google Shape;12702;p85"/>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5"/>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5"/>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5"/>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5"/>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5"/>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85"/>
          <p:cNvGrpSpPr/>
          <p:nvPr/>
        </p:nvGrpSpPr>
        <p:grpSpPr>
          <a:xfrm>
            <a:off x="1309875" y="1499912"/>
            <a:ext cx="359015" cy="358633"/>
            <a:chOff x="1309875" y="1499912"/>
            <a:chExt cx="359015" cy="358633"/>
          </a:xfrm>
        </p:grpSpPr>
        <p:sp>
          <p:nvSpPr>
            <p:cNvPr id="12709" name="Google Shape;12709;p85"/>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5"/>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5"/>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5"/>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5"/>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5"/>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5"/>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5"/>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5"/>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85"/>
          <p:cNvGrpSpPr/>
          <p:nvPr/>
        </p:nvGrpSpPr>
        <p:grpSpPr>
          <a:xfrm>
            <a:off x="2219466" y="1500293"/>
            <a:ext cx="330613" cy="359015"/>
            <a:chOff x="2219466" y="1500293"/>
            <a:chExt cx="330613" cy="359015"/>
          </a:xfrm>
        </p:grpSpPr>
        <p:sp>
          <p:nvSpPr>
            <p:cNvPr id="12719" name="Google Shape;12719;p85"/>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5"/>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85"/>
          <p:cNvGrpSpPr/>
          <p:nvPr/>
        </p:nvGrpSpPr>
        <p:grpSpPr>
          <a:xfrm>
            <a:off x="5343544" y="1509358"/>
            <a:ext cx="244676" cy="351095"/>
            <a:chOff x="5343544" y="1509358"/>
            <a:chExt cx="244676" cy="351095"/>
          </a:xfrm>
        </p:grpSpPr>
        <p:sp>
          <p:nvSpPr>
            <p:cNvPr id="12722" name="Google Shape;12722;p85"/>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5"/>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5"/>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5" name="Google Shape;12725;p85"/>
          <p:cNvGrpSpPr/>
          <p:nvPr/>
        </p:nvGrpSpPr>
        <p:grpSpPr>
          <a:xfrm>
            <a:off x="4882340" y="1509358"/>
            <a:ext cx="246171" cy="351095"/>
            <a:chOff x="4882340" y="1509358"/>
            <a:chExt cx="246171" cy="351095"/>
          </a:xfrm>
        </p:grpSpPr>
        <p:sp>
          <p:nvSpPr>
            <p:cNvPr id="12726" name="Google Shape;12726;p85"/>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5"/>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5"/>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5"/>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5"/>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85"/>
          <p:cNvGrpSpPr/>
          <p:nvPr/>
        </p:nvGrpSpPr>
        <p:grpSpPr>
          <a:xfrm>
            <a:off x="6273204" y="1509008"/>
            <a:ext cx="236343" cy="351445"/>
            <a:chOff x="6273204" y="1509008"/>
            <a:chExt cx="236343" cy="351445"/>
          </a:xfrm>
        </p:grpSpPr>
        <p:sp>
          <p:nvSpPr>
            <p:cNvPr id="12732" name="Google Shape;12732;p85"/>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5"/>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4" name="Google Shape;12734;p85"/>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5" name="Google Shape;12735;p85"/>
          <p:cNvGrpSpPr/>
          <p:nvPr/>
        </p:nvGrpSpPr>
        <p:grpSpPr>
          <a:xfrm>
            <a:off x="7219530" y="1508244"/>
            <a:ext cx="191625" cy="352209"/>
            <a:chOff x="7219530" y="1508244"/>
            <a:chExt cx="191625" cy="352209"/>
          </a:xfrm>
        </p:grpSpPr>
        <p:sp>
          <p:nvSpPr>
            <p:cNvPr id="12736" name="Google Shape;12736;p85"/>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5"/>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85"/>
          <p:cNvGrpSpPr/>
          <p:nvPr/>
        </p:nvGrpSpPr>
        <p:grpSpPr>
          <a:xfrm>
            <a:off x="7699309" y="1508626"/>
            <a:ext cx="154922" cy="351827"/>
            <a:chOff x="7699309" y="1508626"/>
            <a:chExt cx="154922" cy="351827"/>
          </a:xfrm>
        </p:grpSpPr>
        <p:sp>
          <p:nvSpPr>
            <p:cNvPr id="12739" name="Google Shape;12739;p85"/>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5"/>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5"/>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5"/>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5"/>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5"/>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5"/>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6" name="Google Shape;12746;p85"/>
          <p:cNvGrpSpPr/>
          <p:nvPr/>
        </p:nvGrpSpPr>
        <p:grpSpPr>
          <a:xfrm>
            <a:off x="8161690" y="1509008"/>
            <a:ext cx="153396" cy="351064"/>
            <a:chOff x="8161690" y="1509008"/>
            <a:chExt cx="153396" cy="351064"/>
          </a:xfrm>
        </p:grpSpPr>
        <p:sp>
          <p:nvSpPr>
            <p:cNvPr id="12747" name="Google Shape;12747;p85"/>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5"/>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5"/>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5"/>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85"/>
          <p:cNvGrpSpPr/>
          <p:nvPr/>
        </p:nvGrpSpPr>
        <p:grpSpPr>
          <a:xfrm>
            <a:off x="6746940" y="1508881"/>
            <a:ext cx="213221" cy="352304"/>
            <a:chOff x="6746940" y="1508881"/>
            <a:chExt cx="213221" cy="352304"/>
          </a:xfrm>
        </p:grpSpPr>
        <p:sp>
          <p:nvSpPr>
            <p:cNvPr id="12752" name="Google Shape;12752;p85"/>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5"/>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5"/>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5"/>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85"/>
          <p:cNvGrpSpPr/>
          <p:nvPr/>
        </p:nvGrpSpPr>
        <p:grpSpPr>
          <a:xfrm>
            <a:off x="5770336" y="2007615"/>
            <a:ext cx="350682" cy="292097"/>
            <a:chOff x="5770336" y="2007615"/>
            <a:chExt cx="350682" cy="292097"/>
          </a:xfrm>
        </p:grpSpPr>
        <p:sp>
          <p:nvSpPr>
            <p:cNvPr id="12757" name="Google Shape;12757;p85"/>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5"/>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5"/>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5"/>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85"/>
          <p:cNvGrpSpPr/>
          <p:nvPr/>
        </p:nvGrpSpPr>
        <p:grpSpPr>
          <a:xfrm>
            <a:off x="5326878" y="1980358"/>
            <a:ext cx="350332" cy="346229"/>
            <a:chOff x="5326878" y="1980358"/>
            <a:chExt cx="350332" cy="346229"/>
          </a:xfrm>
        </p:grpSpPr>
        <p:sp>
          <p:nvSpPr>
            <p:cNvPr id="12762" name="Google Shape;12762;p85"/>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5"/>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5"/>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5"/>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6" name="Google Shape;12766;p85"/>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7" name="Google Shape;12767;p85"/>
          <p:cNvGrpSpPr/>
          <p:nvPr/>
        </p:nvGrpSpPr>
        <p:grpSpPr>
          <a:xfrm>
            <a:off x="4883835" y="1992571"/>
            <a:ext cx="350300" cy="323043"/>
            <a:chOff x="4883835" y="1992571"/>
            <a:chExt cx="350300" cy="323043"/>
          </a:xfrm>
        </p:grpSpPr>
        <p:sp>
          <p:nvSpPr>
            <p:cNvPr id="12768" name="Google Shape;12768;p85"/>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5"/>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5"/>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5"/>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5"/>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5"/>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85"/>
          <p:cNvGrpSpPr/>
          <p:nvPr/>
        </p:nvGrpSpPr>
        <p:grpSpPr>
          <a:xfrm>
            <a:off x="7548967" y="1978927"/>
            <a:ext cx="333285" cy="349950"/>
            <a:chOff x="7548967" y="1978927"/>
            <a:chExt cx="333285" cy="349950"/>
          </a:xfrm>
        </p:grpSpPr>
        <p:sp>
          <p:nvSpPr>
            <p:cNvPr id="12775" name="Google Shape;12775;p85"/>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5"/>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5"/>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5"/>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5"/>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5"/>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5"/>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85"/>
          <p:cNvGrpSpPr/>
          <p:nvPr/>
        </p:nvGrpSpPr>
        <p:grpSpPr>
          <a:xfrm>
            <a:off x="6214142" y="1978927"/>
            <a:ext cx="346515" cy="350300"/>
            <a:chOff x="6214142" y="1978927"/>
            <a:chExt cx="346515" cy="350300"/>
          </a:xfrm>
        </p:grpSpPr>
        <p:sp>
          <p:nvSpPr>
            <p:cNvPr id="12783" name="Google Shape;12783;p85"/>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5"/>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85"/>
          <p:cNvGrpSpPr/>
          <p:nvPr/>
        </p:nvGrpSpPr>
        <p:grpSpPr>
          <a:xfrm>
            <a:off x="7105923" y="1978545"/>
            <a:ext cx="333285" cy="350682"/>
            <a:chOff x="7105923" y="1978545"/>
            <a:chExt cx="333285" cy="350682"/>
          </a:xfrm>
        </p:grpSpPr>
        <p:sp>
          <p:nvSpPr>
            <p:cNvPr id="12786" name="Google Shape;12786;p85"/>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5"/>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5"/>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5"/>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5"/>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5"/>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5"/>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3" name="Google Shape;12793;p85"/>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5"/>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5" name="Google Shape;12795;p85"/>
          <p:cNvGrpSpPr/>
          <p:nvPr/>
        </p:nvGrpSpPr>
        <p:grpSpPr>
          <a:xfrm>
            <a:off x="3616406" y="2422352"/>
            <a:ext cx="203393" cy="351827"/>
            <a:chOff x="3616406" y="2422352"/>
            <a:chExt cx="203393" cy="351827"/>
          </a:xfrm>
        </p:grpSpPr>
        <p:sp>
          <p:nvSpPr>
            <p:cNvPr id="12796" name="Google Shape;12796;p85"/>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5"/>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85"/>
          <p:cNvGrpSpPr/>
          <p:nvPr/>
        </p:nvGrpSpPr>
        <p:grpSpPr>
          <a:xfrm>
            <a:off x="878187" y="2421970"/>
            <a:ext cx="272696" cy="351827"/>
            <a:chOff x="913012" y="2421970"/>
            <a:chExt cx="272696" cy="351827"/>
          </a:xfrm>
        </p:grpSpPr>
        <p:sp>
          <p:nvSpPr>
            <p:cNvPr id="12799" name="Google Shape;12799;p85"/>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5"/>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5"/>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5"/>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85"/>
          <p:cNvGrpSpPr/>
          <p:nvPr/>
        </p:nvGrpSpPr>
        <p:grpSpPr>
          <a:xfrm>
            <a:off x="2274743" y="2422352"/>
            <a:ext cx="255649" cy="351445"/>
            <a:chOff x="2274743" y="2422352"/>
            <a:chExt cx="255649" cy="351445"/>
          </a:xfrm>
        </p:grpSpPr>
        <p:sp>
          <p:nvSpPr>
            <p:cNvPr id="12804" name="Google Shape;12804;p85"/>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5"/>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5"/>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7" name="Google Shape;12807;p85"/>
          <p:cNvGrpSpPr/>
          <p:nvPr/>
        </p:nvGrpSpPr>
        <p:grpSpPr>
          <a:xfrm>
            <a:off x="2708723" y="2421239"/>
            <a:ext cx="246552" cy="352558"/>
            <a:chOff x="2708723" y="2421239"/>
            <a:chExt cx="246552" cy="352558"/>
          </a:xfrm>
        </p:grpSpPr>
        <p:sp>
          <p:nvSpPr>
            <p:cNvPr id="12808" name="Google Shape;12808;p85"/>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5"/>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85"/>
          <p:cNvGrpSpPr/>
          <p:nvPr/>
        </p:nvGrpSpPr>
        <p:grpSpPr>
          <a:xfrm>
            <a:off x="1835485" y="2422352"/>
            <a:ext cx="259433" cy="350714"/>
            <a:chOff x="1835485" y="2422352"/>
            <a:chExt cx="259433" cy="350714"/>
          </a:xfrm>
        </p:grpSpPr>
        <p:sp>
          <p:nvSpPr>
            <p:cNvPr id="12811" name="Google Shape;12811;p85"/>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5"/>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5"/>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5"/>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5"/>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5"/>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5"/>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85"/>
          <p:cNvGrpSpPr/>
          <p:nvPr/>
        </p:nvGrpSpPr>
        <p:grpSpPr>
          <a:xfrm>
            <a:off x="3150240" y="2422352"/>
            <a:ext cx="212489" cy="351445"/>
            <a:chOff x="3150240" y="2422352"/>
            <a:chExt cx="212489" cy="351445"/>
          </a:xfrm>
        </p:grpSpPr>
        <p:sp>
          <p:nvSpPr>
            <p:cNvPr id="12819" name="Google Shape;12819;p85"/>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5"/>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85"/>
          <p:cNvGrpSpPr/>
          <p:nvPr/>
        </p:nvGrpSpPr>
        <p:grpSpPr>
          <a:xfrm>
            <a:off x="1367060" y="2422129"/>
            <a:ext cx="269261" cy="352050"/>
            <a:chOff x="1367060" y="2422129"/>
            <a:chExt cx="269261" cy="352050"/>
          </a:xfrm>
        </p:grpSpPr>
        <p:sp>
          <p:nvSpPr>
            <p:cNvPr id="12822" name="Google Shape;12822;p85"/>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5"/>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5"/>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5"/>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5"/>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5"/>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5"/>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5"/>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5"/>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5"/>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5"/>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5"/>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5"/>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5"/>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6" name="Google Shape;12836;p85"/>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7" name="Google Shape;12837;p85"/>
          <p:cNvGrpSpPr/>
          <p:nvPr/>
        </p:nvGrpSpPr>
        <p:grpSpPr>
          <a:xfrm>
            <a:off x="4882690" y="2425405"/>
            <a:ext cx="274573" cy="350682"/>
            <a:chOff x="4882690" y="2425405"/>
            <a:chExt cx="274573" cy="350682"/>
          </a:xfrm>
        </p:grpSpPr>
        <p:sp>
          <p:nvSpPr>
            <p:cNvPr id="12838" name="Google Shape;12838;p85"/>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5"/>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85"/>
          <p:cNvGrpSpPr/>
          <p:nvPr/>
        </p:nvGrpSpPr>
        <p:grpSpPr>
          <a:xfrm>
            <a:off x="6627639" y="2443884"/>
            <a:ext cx="355993" cy="313247"/>
            <a:chOff x="6627639" y="2443884"/>
            <a:chExt cx="355993" cy="313247"/>
          </a:xfrm>
        </p:grpSpPr>
        <p:sp>
          <p:nvSpPr>
            <p:cNvPr id="12841" name="Google Shape;12841;p85"/>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5"/>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5"/>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85"/>
          <p:cNvGrpSpPr/>
          <p:nvPr/>
        </p:nvGrpSpPr>
        <p:grpSpPr>
          <a:xfrm>
            <a:off x="6183451" y="2462140"/>
            <a:ext cx="351445" cy="277976"/>
            <a:chOff x="6183451" y="2462140"/>
            <a:chExt cx="351445" cy="277976"/>
          </a:xfrm>
        </p:grpSpPr>
        <p:sp>
          <p:nvSpPr>
            <p:cNvPr id="12845" name="Google Shape;12845;p85"/>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5"/>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5"/>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5"/>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5"/>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5"/>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5"/>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2" name="Google Shape;12852;p85"/>
          <p:cNvGrpSpPr/>
          <p:nvPr/>
        </p:nvGrpSpPr>
        <p:grpSpPr>
          <a:xfrm>
            <a:off x="5735477" y="2429858"/>
            <a:ext cx="353354" cy="341299"/>
            <a:chOff x="5735477" y="2429858"/>
            <a:chExt cx="353354" cy="341299"/>
          </a:xfrm>
        </p:grpSpPr>
        <p:sp>
          <p:nvSpPr>
            <p:cNvPr id="12853" name="Google Shape;12853;p85"/>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5"/>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5"/>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5"/>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5"/>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5"/>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85"/>
          <p:cNvGrpSpPr/>
          <p:nvPr/>
        </p:nvGrpSpPr>
        <p:grpSpPr>
          <a:xfrm>
            <a:off x="5243735" y="2446973"/>
            <a:ext cx="405255" cy="275499"/>
            <a:chOff x="5283337" y="2478774"/>
            <a:chExt cx="358633" cy="243913"/>
          </a:xfrm>
        </p:grpSpPr>
        <p:sp>
          <p:nvSpPr>
            <p:cNvPr id="12860" name="Google Shape;12860;p85"/>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5"/>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5"/>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5"/>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5"/>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5"/>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5"/>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5"/>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5"/>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5"/>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5"/>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5"/>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5"/>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5"/>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5"/>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5"/>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5"/>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85"/>
          <p:cNvGrpSpPr/>
          <p:nvPr/>
        </p:nvGrpSpPr>
        <p:grpSpPr>
          <a:xfrm>
            <a:off x="7964753" y="2470823"/>
            <a:ext cx="362068" cy="258670"/>
            <a:chOff x="7964753" y="2470823"/>
            <a:chExt cx="362068" cy="258670"/>
          </a:xfrm>
        </p:grpSpPr>
        <p:sp>
          <p:nvSpPr>
            <p:cNvPr id="12878" name="Google Shape;12878;p85"/>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5"/>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5"/>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5"/>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5"/>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5"/>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5"/>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5"/>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5"/>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7" name="Google Shape;12887;p85"/>
          <p:cNvGrpSpPr/>
          <p:nvPr/>
        </p:nvGrpSpPr>
        <p:grpSpPr>
          <a:xfrm>
            <a:off x="7524349" y="2456447"/>
            <a:ext cx="350332" cy="288948"/>
            <a:chOff x="7524349" y="2456447"/>
            <a:chExt cx="350332" cy="288948"/>
          </a:xfrm>
        </p:grpSpPr>
        <p:sp>
          <p:nvSpPr>
            <p:cNvPr id="12888" name="Google Shape;12888;p85"/>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5"/>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5"/>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5"/>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5"/>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85"/>
          <p:cNvGrpSpPr/>
          <p:nvPr/>
        </p:nvGrpSpPr>
        <p:grpSpPr>
          <a:xfrm>
            <a:off x="3972749" y="2894211"/>
            <a:ext cx="355230" cy="356725"/>
            <a:chOff x="3972749" y="2894211"/>
            <a:chExt cx="355230" cy="356725"/>
          </a:xfrm>
        </p:grpSpPr>
        <p:sp>
          <p:nvSpPr>
            <p:cNvPr id="12894" name="Google Shape;12894;p85"/>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5"/>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5"/>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5"/>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5"/>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85"/>
          <p:cNvGrpSpPr/>
          <p:nvPr/>
        </p:nvGrpSpPr>
        <p:grpSpPr>
          <a:xfrm>
            <a:off x="3527797" y="2918796"/>
            <a:ext cx="355993" cy="307904"/>
            <a:chOff x="3527797" y="2918796"/>
            <a:chExt cx="355993" cy="307904"/>
          </a:xfrm>
        </p:grpSpPr>
        <p:sp>
          <p:nvSpPr>
            <p:cNvPr id="12900" name="Google Shape;12900;p85"/>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5"/>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5"/>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5"/>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5"/>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5"/>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5"/>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5"/>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5"/>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5"/>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85"/>
          <p:cNvGrpSpPr/>
          <p:nvPr/>
        </p:nvGrpSpPr>
        <p:grpSpPr>
          <a:xfrm>
            <a:off x="3082845" y="2920959"/>
            <a:ext cx="356375" cy="302338"/>
            <a:chOff x="3082845" y="2920959"/>
            <a:chExt cx="356375" cy="302338"/>
          </a:xfrm>
        </p:grpSpPr>
        <p:sp>
          <p:nvSpPr>
            <p:cNvPr id="12911" name="Google Shape;12911;p85"/>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5"/>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85"/>
          <p:cNvGrpSpPr/>
          <p:nvPr/>
        </p:nvGrpSpPr>
        <p:grpSpPr>
          <a:xfrm>
            <a:off x="2639038" y="2894942"/>
            <a:ext cx="355612" cy="355612"/>
            <a:chOff x="2639038" y="2894942"/>
            <a:chExt cx="355612" cy="355612"/>
          </a:xfrm>
        </p:grpSpPr>
        <p:sp>
          <p:nvSpPr>
            <p:cNvPr id="12914" name="Google Shape;12914;p85"/>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5"/>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85"/>
          <p:cNvGrpSpPr/>
          <p:nvPr/>
        </p:nvGrpSpPr>
        <p:grpSpPr>
          <a:xfrm>
            <a:off x="2194468" y="2938865"/>
            <a:ext cx="355993" cy="267766"/>
            <a:chOff x="2194468" y="2938865"/>
            <a:chExt cx="355993" cy="267766"/>
          </a:xfrm>
        </p:grpSpPr>
        <p:sp>
          <p:nvSpPr>
            <p:cNvPr id="12917" name="Google Shape;12917;p85"/>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5"/>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5"/>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5"/>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5"/>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5"/>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5"/>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5"/>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5"/>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5"/>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5"/>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5"/>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5"/>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5"/>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5"/>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5"/>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5"/>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5"/>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5"/>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5"/>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85"/>
          <p:cNvGrpSpPr/>
          <p:nvPr/>
        </p:nvGrpSpPr>
        <p:grpSpPr>
          <a:xfrm>
            <a:off x="1749897" y="2894561"/>
            <a:ext cx="355993" cy="355612"/>
            <a:chOff x="1749897" y="2894561"/>
            <a:chExt cx="355993" cy="355612"/>
          </a:xfrm>
        </p:grpSpPr>
        <p:sp>
          <p:nvSpPr>
            <p:cNvPr id="12938" name="Google Shape;12938;p85"/>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5"/>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5"/>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5"/>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5"/>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5"/>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5"/>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5"/>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5"/>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5"/>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5"/>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85"/>
          <p:cNvGrpSpPr/>
          <p:nvPr/>
        </p:nvGrpSpPr>
        <p:grpSpPr>
          <a:xfrm>
            <a:off x="1305327" y="2894211"/>
            <a:ext cx="357520" cy="357488"/>
            <a:chOff x="1305327" y="2894211"/>
            <a:chExt cx="357520" cy="357488"/>
          </a:xfrm>
        </p:grpSpPr>
        <p:sp>
          <p:nvSpPr>
            <p:cNvPr id="12950" name="Google Shape;12950;p85"/>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5"/>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5"/>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5"/>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5"/>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85"/>
          <p:cNvGrpSpPr/>
          <p:nvPr/>
        </p:nvGrpSpPr>
        <p:grpSpPr>
          <a:xfrm>
            <a:off x="853950" y="2894720"/>
            <a:ext cx="364104" cy="353290"/>
            <a:chOff x="853950" y="2894720"/>
            <a:chExt cx="364104" cy="353290"/>
          </a:xfrm>
        </p:grpSpPr>
        <p:sp>
          <p:nvSpPr>
            <p:cNvPr id="12956" name="Google Shape;12956;p85"/>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5"/>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5"/>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5"/>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5"/>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5"/>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5"/>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85"/>
          <p:cNvGrpSpPr/>
          <p:nvPr/>
        </p:nvGrpSpPr>
        <p:grpSpPr>
          <a:xfrm>
            <a:off x="7066548" y="2912594"/>
            <a:ext cx="352209" cy="334938"/>
            <a:chOff x="7066548" y="2912594"/>
            <a:chExt cx="352209" cy="334938"/>
          </a:xfrm>
        </p:grpSpPr>
        <p:sp>
          <p:nvSpPr>
            <p:cNvPr id="12964" name="Google Shape;12964;p85"/>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5"/>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5"/>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5"/>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5"/>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5"/>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0" name="Google Shape;12970;p85"/>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5"/>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2" name="Google Shape;12972;p85"/>
          <p:cNvGrpSpPr/>
          <p:nvPr/>
        </p:nvGrpSpPr>
        <p:grpSpPr>
          <a:xfrm>
            <a:off x="7541397" y="2904802"/>
            <a:ext cx="318495" cy="352209"/>
            <a:chOff x="7541397" y="2904802"/>
            <a:chExt cx="318495" cy="352209"/>
          </a:xfrm>
        </p:grpSpPr>
        <p:sp>
          <p:nvSpPr>
            <p:cNvPr id="12973" name="Google Shape;12973;p85"/>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5"/>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85"/>
          <p:cNvGrpSpPr/>
          <p:nvPr/>
        </p:nvGrpSpPr>
        <p:grpSpPr>
          <a:xfrm>
            <a:off x="8003015" y="2904039"/>
            <a:ext cx="306759" cy="351445"/>
            <a:chOff x="8003015" y="2904039"/>
            <a:chExt cx="306759" cy="351445"/>
          </a:xfrm>
        </p:grpSpPr>
        <p:sp>
          <p:nvSpPr>
            <p:cNvPr id="12976" name="Google Shape;12976;p85"/>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5"/>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5"/>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5"/>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5"/>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5"/>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85"/>
          <p:cNvGrpSpPr/>
          <p:nvPr/>
        </p:nvGrpSpPr>
        <p:grpSpPr>
          <a:xfrm>
            <a:off x="5687770" y="2885496"/>
            <a:ext cx="369638" cy="369606"/>
            <a:chOff x="5687770" y="2885496"/>
            <a:chExt cx="369638" cy="369606"/>
          </a:xfrm>
        </p:grpSpPr>
        <p:sp>
          <p:nvSpPr>
            <p:cNvPr id="12983" name="Google Shape;12983;p85"/>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5"/>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5"/>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5"/>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5"/>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5"/>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5"/>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5"/>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5"/>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5"/>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85"/>
          <p:cNvGrpSpPr/>
          <p:nvPr/>
        </p:nvGrpSpPr>
        <p:grpSpPr>
          <a:xfrm>
            <a:off x="4881958" y="2904802"/>
            <a:ext cx="156417" cy="349537"/>
            <a:chOff x="4881958" y="2904802"/>
            <a:chExt cx="156417" cy="349537"/>
          </a:xfrm>
        </p:grpSpPr>
        <p:sp>
          <p:nvSpPr>
            <p:cNvPr id="12994" name="Google Shape;12994;p85"/>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5"/>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5"/>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5"/>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5"/>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5"/>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5"/>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1" name="Google Shape;13001;p85"/>
          <p:cNvGrpSpPr/>
          <p:nvPr/>
        </p:nvGrpSpPr>
        <p:grpSpPr>
          <a:xfrm>
            <a:off x="5230318" y="2886514"/>
            <a:ext cx="371133" cy="367443"/>
            <a:chOff x="5230318" y="2886514"/>
            <a:chExt cx="371133" cy="367443"/>
          </a:xfrm>
        </p:grpSpPr>
        <p:sp>
          <p:nvSpPr>
            <p:cNvPr id="13002" name="Google Shape;13002;p85"/>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5"/>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5"/>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5"/>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5"/>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5"/>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5"/>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5"/>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5"/>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85"/>
          <p:cNvGrpSpPr/>
          <p:nvPr/>
        </p:nvGrpSpPr>
        <p:grpSpPr>
          <a:xfrm>
            <a:off x="5748358" y="3434578"/>
            <a:ext cx="352590" cy="182561"/>
            <a:chOff x="5748358" y="3434578"/>
            <a:chExt cx="352590" cy="182561"/>
          </a:xfrm>
        </p:grpSpPr>
        <p:sp>
          <p:nvSpPr>
            <p:cNvPr id="13012" name="Google Shape;13012;p85"/>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5"/>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5"/>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5"/>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5"/>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5"/>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85"/>
          <p:cNvGrpSpPr/>
          <p:nvPr/>
        </p:nvGrpSpPr>
        <p:grpSpPr>
          <a:xfrm>
            <a:off x="862283" y="4274771"/>
            <a:ext cx="341204" cy="359301"/>
            <a:chOff x="862283" y="4274771"/>
            <a:chExt cx="341204" cy="359301"/>
          </a:xfrm>
        </p:grpSpPr>
        <p:sp>
          <p:nvSpPr>
            <p:cNvPr id="13019" name="Google Shape;13019;p85"/>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5"/>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5"/>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85"/>
          <p:cNvGrpSpPr/>
          <p:nvPr/>
        </p:nvGrpSpPr>
        <p:grpSpPr>
          <a:xfrm>
            <a:off x="1396957" y="4287365"/>
            <a:ext cx="301861" cy="332871"/>
            <a:chOff x="1396957" y="4287365"/>
            <a:chExt cx="301861" cy="332871"/>
          </a:xfrm>
        </p:grpSpPr>
        <p:sp>
          <p:nvSpPr>
            <p:cNvPr id="13023" name="Google Shape;13023;p85"/>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5"/>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5"/>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5"/>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5"/>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5"/>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5"/>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5"/>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5"/>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5"/>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5"/>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5"/>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5"/>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5"/>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5"/>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85"/>
          <p:cNvGrpSpPr/>
          <p:nvPr/>
        </p:nvGrpSpPr>
        <p:grpSpPr>
          <a:xfrm>
            <a:off x="1865381" y="4277506"/>
            <a:ext cx="396131" cy="355612"/>
            <a:chOff x="1865381" y="4277506"/>
            <a:chExt cx="396131" cy="355612"/>
          </a:xfrm>
        </p:grpSpPr>
        <p:sp>
          <p:nvSpPr>
            <p:cNvPr id="13039" name="Google Shape;13039;p85"/>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5"/>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5"/>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5"/>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5"/>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5"/>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85"/>
          <p:cNvGrpSpPr/>
          <p:nvPr/>
        </p:nvGrpSpPr>
        <p:grpSpPr>
          <a:xfrm>
            <a:off x="2411823" y="4303999"/>
            <a:ext cx="334398" cy="299953"/>
            <a:chOff x="2411823" y="4303999"/>
            <a:chExt cx="334398" cy="299953"/>
          </a:xfrm>
        </p:grpSpPr>
        <p:sp>
          <p:nvSpPr>
            <p:cNvPr id="13046" name="Google Shape;13046;p85"/>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5"/>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5"/>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5"/>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5"/>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5"/>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5"/>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85"/>
          <p:cNvGrpSpPr/>
          <p:nvPr/>
        </p:nvGrpSpPr>
        <p:grpSpPr>
          <a:xfrm>
            <a:off x="2903337" y="4279032"/>
            <a:ext cx="382519" cy="350682"/>
            <a:chOff x="2903337" y="4279032"/>
            <a:chExt cx="382519" cy="350682"/>
          </a:xfrm>
        </p:grpSpPr>
        <p:sp>
          <p:nvSpPr>
            <p:cNvPr id="13054" name="Google Shape;13054;p85"/>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5"/>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5"/>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5"/>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5"/>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5"/>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5"/>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5"/>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5"/>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5"/>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5"/>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5"/>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5"/>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5"/>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5"/>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85"/>
          <p:cNvGrpSpPr/>
          <p:nvPr/>
        </p:nvGrpSpPr>
        <p:grpSpPr>
          <a:xfrm>
            <a:off x="3933342" y="4315767"/>
            <a:ext cx="383632" cy="276449"/>
            <a:chOff x="3933342" y="4315767"/>
            <a:chExt cx="383632" cy="276449"/>
          </a:xfrm>
        </p:grpSpPr>
        <p:sp>
          <p:nvSpPr>
            <p:cNvPr id="13070" name="Google Shape;13070;p85"/>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5"/>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5"/>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5"/>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5"/>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5"/>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85"/>
          <p:cNvGrpSpPr/>
          <p:nvPr/>
        </p:nvGrpSpPr>
        <p:grpSpPr>
          <a:xfrm>
            <a:off x="3441065" y="4302505"/>
            <a:ext cx="337069" cy="302593"/>
            <a:chOff x="3441065" y="4302505"/>
            <a:chExt cx="337069" cy="302593"/>
          </a:xfrm>
        </p:grpSpPr>
        <p:sp>
          <p:nvSpPr>
            <p:cNvPr id="13077" name="Google Shape;13077;p85"/>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5"/>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5"/>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5"/>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5"/>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5"/>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5"/>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5"/>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5"/>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5"/>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5"/>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5"/>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5"/>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0" name="Google Shape;13090;p85"/>
          <p:cNvGrpSpPr/>
          <p:nvPr/>
        </p:nvGrpSpPr>
        <p:grpSpPr>
          <a:xfrm>
            <a:off x="3532345" y="3362635"/>
            <a:ext cx="339328" cy="336274"/>
            <a:chOff x="3532345" y="3362635"/>
            <a:chExt cx="339328" cy="336274"/>
          </a:xfrm>
        </p:grpSpPr>
        <p:sp>
          <p:nvSpPr>
            <p:cNvPr id="13091" name="Google Shape;13091;p8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5"/>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5"/>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5"/>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6" name="Google Shape;13096;p85"/>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7" name="Google Shape;13097;p85"/>
          <p:cNvGrpSpPr/>
          <p:nvPr/>
        </p:nvGrpSpPr>
        <p:grpSpPr>
          <a:xfrm>
            <a:off x="1883955" y="3808700"/>
            <a:ext cx="162873" cy="351445"/>
            <a:chOff x="1883955" y="3808700"/>
            <a:chExt cx="162873" cy="351445"/>
          </a:xfrm>
        </p:grpSpPr>
        <p:sp>
          <p:nvSpPr>
            <p:cNvPr id="13098" name="Google Shape;13098;p85"/>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5"/>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85"/>
          <p:cNvGrpSpPr/>
          <p:nvPr/>
        </p:nvGrpSpPr>
        <p:grpSpPr>
          <a:xfrm>
            <a:off x="939156" y="3809209"/>
            <a:ext cx="192007" cy="351318"/>
            <a:chOff x="939156" y="3809209"/>
            <a:chExt cx="192007" cy="351318"/>
          </a:xfrm>
        </p:grpSpPr>
        <p:sp>
          <p:nvSpPr>
            <p:cNvPr id="13101" name="Google Shape;13101;p85"/>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5"/>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3" name="Google Shape;13103;p85"/>
          <p:cNvGrpSpPr/>
          <p:nvPr/>
        </p:nvGrpSpPr>
        <p:grpSpPr>
          <a:xfrm>
            <a:off x="2306167" y="3809845"/>
            <a:ext cx="193915" cy="349155"/>
            <a:chOff x="2306167" y="3809845"/>
            <a:chExt cx="193915" cy="349155"/>
          </a:xfrm>
        </p:grpSpPr>
        <p:sp>
          <p:nvSpPr>
            <p:cNvPr id="13104" name="Google Shape;13104;p85"/>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5"/>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5"/>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5"/>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5"/>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5"/>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5"/>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85"/>
          <p:cNvGrpSpPr/>
          <p:nvPr/>
        </p:nvGrpSpPr>
        <p:grpSpPr>
          <a:xfrm>
            <a:off x="1323901" y="3807173"/>
            <a:ext cx="356343" cy="356757"/>
            <a:chOff x="1323901" y="3807173"/>
            <a:chExt cx="356343" cy="356757"/>
          </a:xfrm>
        </p:grpSpPr>
        <p:sp>
          <p:nvSpPr>
            <p:cNvPr id="13112" name="Google Shape;13112;p85"/>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5"/>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5"/>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5"/>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5"/>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5"/>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5"/>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5"/>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5"/>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5"/>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5"/>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5"/>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5"/>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5"/>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5"/>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5"/>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5"/>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5"/>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5"/>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5"/>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5"/>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5"/>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5"/>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5"/>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6" name="Google Shape;13136;p85"/>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7" name="Google Shape;13137;p85"/>
          <p:cNvGrpSpPr/>
          <p:nvPr/>
        </p:nvGrpSpPr>
        <p:grpSpPr>
          <a:xfrm>
            <a:off x="859262" y="3353920"/>
            <a:ext cx="306759" cy="351445"/>
            <a:chOff x="859262" y="3353920"/>
            <a:chExt cx="306759" cy="351445"/>
          </a:xfrm>
        </p:grpSpPr>
        <p:sp>
          <p:nvSpPr>
            <p:cNvPr id="13138" name="Google Shape;13138;p85"/>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5"/>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5"/>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5"/>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5"/>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3" name="Google Shape;13143;p85"/>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4" name="Google Shape;13144;p85"/>
          <p:cNvGrpSpPr/>
          <p:nvPr/>
        </p:nvGrpSpPr>
        <p:grpSpPr>
          <a:xfrm>
            <a:off x="3967437" y="3837102"/>
            <a:ext cx="364708" cy="295405"/>
            <a:chOff x="3967437" y="3837102"/>
            <a:chExt cx="364708" cy="295405"/>
          </a:xfrm>
        </p:grpSpPr>
        <p:sp>
          <p:nvSpPr>
            <p:cNvPr id="13145" name="Google Shape;13145;p85"/>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5"/>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5"/>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5"/>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5"/>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0" name="Google Shape;13150;p85"/>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5"/>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5"/>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3" name="Google Shape;13153;p85"/>
          <p:cNvGrpSpPr/>
          <p:nvPr/>
        </p:nvGrpSpPr>
        <p:grpSpPr>
          <a:xfrm>
            <a:off x="5811827" y="3806451"/>
            <a:ext cx="283743" cy="308444"/>
            <a:chOff x="5964227" y="3858701"/>
            <a:chExt cx="283743" cy="308444"/>
          </a:xfrm>
        </p:grpSpPr>
        <p:sp>
          <p:nvSpPr>
            <p:cNvPr id="13154" name="Google Shape;13154;p85"/>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5"/>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5"/>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5"/>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8" name="Google Shape;13158;p85"/>
          <p:cNvGrpSpPr/>
          <p:nvPr/>
        </p:nvGrpSpPr>
        <p:grpSpPr>
          <a:xfrm>
            <a:off x="6243508" y="3873073"/>
            <a:ext cx="320372" cy="213602"/>
            <a:chOff x="6395908" y="3873073"/>
            <a:chExt cx="320372" cy="213602"/>
          </a:xfrm>
        </p:grpSpPr>
        <p:sp>
          <p:nvSpPr>
            <p:cNvPr id="13159" name="Google Shape;13159;p85"/>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5"/>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5"/>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5"/>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5"/>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5"/>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5"/>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5"/>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5"/>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5"/>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9" name="Google Shape;13169;p85"/>
          <p:cNvGrpSpPr/>
          <p:nvPr/>
        </p:nvGrpSpPr>
        <p:grpSpPr>
          <a:xfrm>
            <a:off x="7262890" y="3802816"/>
            <a:ext cx="357138" cy="352018"/>
            <a:chOff x="7415290" y="3802816"/>
            <a:chExt cx="357138" cy="352018"/>
          </a:xfrm>
        </p:grpSpPr>
        <p:sp>
          <p:nvSpPr>
            <p:cNvPr id="13170" name="Google Shape;13170;p85"/>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5"/>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5"/>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5"/>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5"/>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5"/>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5"/>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5"/>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85"/>
          <p:cNvGrpSpPr/>
          <p:nvPr/>
        </p:nvGrpSpPr>
        <p:grpSpPr>
          <a:xfrm>
            <a:off x="6737312" y="3833413"/>
            <a:ext cx="355230" cy="293401"/>
            <a:chOff x="6889712" y="3833413"/>
            <a:chExt cx="355230" cy="293401"/>
          </a:xfrm>
        </p:grpSpPr>
        <p:sp>
          <p:nvSpPr>
            <p:cNvPr id="13179" name="Google Shape;13179;p85"/>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5"/>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5"/>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5"/>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5"/>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4" name="Google Shape;13184;p85"/>
          <p:cNvGrpSpPr/>
          <p:nvPr/>
        </p:nvGrpSpPr>
        <p:grpSpPr>
          <a:xfrm>
            <a:off x="7707152" y="3835870"/>
            <a:ext cx="282318" cy="337168"/>
            <a:chOff x="1635875" y="237775"/>
            <a:chExt cx="4370250" cy="5219325"/>
          </a:xfrm>
        </p:grpSpPr>
        <p:sp>
          <p:nvSpPr>
            <p:cNvPr id="13185" name="Google Shape;13185;p85"/>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5"/>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7" name="Google Shape;13187;p85"/>
          <p:cNvGrpSpPr/>
          <p:nvPr/>
        </p:nvGrpSpPr>
        <p:grpSpPr>
          <a:xfrm>
            <a:off x="3103963" y="3361140"/>
            <a:ext cx="297886" cy="337578"/>
            <a:chOff x="3103963" y="3361140"/>
            <a:chExt cx="297886" cy="337578"/>
          </a:xfrm>
        </p:grpSpPr>
        <p:sp>
          <p:nvSpPr>
            <p:cNvPr id="13188" name="Google Shape;13188;p85"/>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5"/>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5"/>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5"/>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5"/>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5"/>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5"/>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5"/>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5"/>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5"/>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5"/>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5"/>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85"/>
          <p:cNvGrpSpPr/>
          <p:nvPr/>
        </p:nvGrpSpPr>
        <p:grpSpPr>
          <a:xfrm>
            <a:off x="2667821" y="3361108"/>
            <a:ext cx="273046" cy="337801"/>
            <a:chOff x="2667821" y="3361108"/>
            <a:chExt cx="273046" cy="337801"/>
          </a:xfrm>
        </p:grpSpPr>
        <p:sp>
          <p:nvSpPr>
            <p:cNvPr id="13213" name="Google Shape;13213;p85"/>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5"/>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5"/>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5"/>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5"/>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5"/>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5"/>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5"/>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5"/>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5"/>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5"/>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5"/>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5"/>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5"/>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5"/>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5"/>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5"/>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5"/>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5"/>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85"/>
          <p:cNvGrpSpPr/>
          <p:nvPr/>
        </p:nvGrpSpPr>
        <p:grpSpPr>
          <a:xfrm>
            <a:off x="2212469" y="3360313"/>
            <a:ext cx="282715" cy="338660"/>
            <a:chOff x="2212469" y="3360313"/>
            <a:chExt cx="282715" cy="338660"/>
          </a:xfrm>
        </p:grpSpPr>
        <p:sp>
          <p:nvSpPr>
            <p:cNvPr id="13233" name="Google Shape;13233;p85"/>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5"/>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5"/>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6" name="Google Shape;13236;p85"/>
          <p:cNvGrpSpPr/>
          <p:nvPr/>
        </p:nvGrpSpPr>
        <p:grpSpPr>
          <a:xfrm>
            <a:off x="1768821" y="3361108"/>
            <a:ext cx="278739" cy="339073"/>
            <a:chOff x="1768821" y="3361108"/>
            <a:chExt cx="278739" cy="339073"/>
          </a:xfrm>
        </p:grpSpPr>
        <p:sp>
          <p:nvSpPr>
            <p:cNvPr id="13237" name="Google Shape;13237;p85"/>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5"/>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5"/>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5"/>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5"/>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5"/>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5"/>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5"/>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5"/>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5"/>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5"/>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8" name="Google Shape;13248;p85"/>
          <p:cNvGrpSpPr/>
          <p:nvPr/>
        </p:nvGrpSpPr>
        <p:grpSpPr>
          <a:xfrm>
            <a:off x="5337883" y="3336873"/>
            <a:ext cx="307141" cy="376826"/>
            <a:chOff x="5337883" y="3336873"/>
            <a:chExt cx="307141" cy="376826"/>
          </a:xfrm>
        </p:grpSpPr>
        <p:sp>
          <p:nvSpPr>
            <p:cNvPr id="13249" name="Google Shape;13249;p85"/>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5"/>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1" name="Google Shape;13251;p85"/>
          <p:cNvGrpSpPr/>
          <p:nvPr/>
        </p:nvGrpSpPr>
        <p:grpSpPr>
          <a:xfrm>
            <a:off x="4883835" y="3337255"/>
            <a:ext cx="323425" cy="377557"/>
            <a:chOff x="4883835" y="3337255"/>
            <a:chExt cx="323425" cy="377557"/>
          </a:xfrm>
        </p:grpSpPr>
        <p:sp>
          <p:nvSpPr>
            <p:cNvPr id="13252" name="Google Shape;13252;p85"/>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5"/>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5"/>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5" name="Google Shape;13255;p85"/>
          <p:cNvGrpSpPr/>
          <p:nvPr/>
        </p:nvGrpSpPr>
        <p:grpSpPr>
          <a:xfrm>
            <a:off x="6193310" y="3407289"/>
            <a:ext cx="352590" cy="237488"/>
            <a:chOff x="6193310" y="3407289"/>
            <a:chExt cx="352590" cy="237488"/>
          </a:xfrm>
        </p:grpSpPr>
        <p:sp>
          <p:nvSpPr>
            <p:cNvPr id="13256" name="Google Shape;13256;p85"/>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5"/>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5"/>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5"/>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5"/>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1" name="Google Shape;13261;p85"/>
          <p:cNvGrpSpPr/>
          <p:nvPr/>
        </p:nvGrpSpPr>
        <p:grpSpPr>
          <a:xfrm>
            <a:off x="6637117" y="3397843"/>
            <a:ext cx="353735" cy="254504"/>
            <a:chOff x="6637117" y="3397843"/>
            <a:chExt cx="353735" cy="254504"/>
          </a:xfrm>
        </p:grpSpPr>
        <p:sp>
          <p:nvSpPr>
            <p:cNvPr id="13262" name="Google Shape;13262;p85"/>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5"/>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5"/>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5"/>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5"/>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5"/>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8" name="Google Shape;13268;p85"/>
          <p:cNvGrpSpPr/>
          <p:nvPr/>
        </p:nvGrpSpPr>
        <p:grpSpPr>
          <a:xfrm>
            <a:off x="7075994" y="3349531"/>
            <a:ext cx="360637" cy="352336"/>
            <a:chOff x="7075994" y="3349531"/>
            <a:chExt cx="360637" cy="352336"/>
          </a:xfrm>
        </p:grpSpPr>
        <p:sp>
          <p:nvSpPr>
            <p:cNvPr id="13269" name="Google Shape;13269;p85"/>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5"/>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5"/>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5"/>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5"/>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5"/>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5"/>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85"/>
          <p:cNvGrpSpPr/>
          <p:nvPr/>
        </p:nvGrpSpPr>
        <p:grpSpPr>
          <a:xfrm>
            <a:off x="7651983" y="3349181"/>
            <a:ext cx="107183" cy="352399"/>
            <a:chOff x="7651983" y="3349181"/>
            <a:chExt cx="107183" cy="352399"/>
          </a:xfrm>
        </p:grpSpPr>
        <p:sp>
          <p:nvSpPr>
            <p:cNvPr id="13277" name="Google Shape;13277;p85"/>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5"/>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85"/>
          <p:cNvGrpSpPr/>
          <p:nvPr/>
        </p:nvGrpSpPr>
        <p:grpSpPr>
          <a:xfrm>
            <a:off x="7973468" y="3382322"/>
            <a:ext cx="352590" cy="287072"/>
            <a:chOff x="7973468" y="3382322"/>
            <a:chExt cx="352590" cy="287072"/>
          </a:xfrm>
        </p:grpSpPr>
        <p:sp>
          <p:nvSpPr>
            <p:cNvPr id="13280" name="Google Shape;13280;p85"/>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5"/>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5"/>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5"/>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5"/>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5"/>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5"/>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5"/>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5"/>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5"/>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5"/>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5"/>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3295"/>
        <p:cNvGrpSpPr/>
        <p:nvPr/>
      </p:nvGrpSpPr>
      <p:grpSpPr>
        <a:xfrm>
          <a:off x="0" y="0"/>
          <a:ext cx="0" cy="0"/>
          <a:chOff x="0" y="0"/>
          <a:chExt cx="0" cy="0"/>
        </a:xfrm>
      </p:grpSpPr>
      <p:sp>
        <p:nvSpPr>
          <p:cNvPr id="13296" name="Google Shape;13296;p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297" name="Google Shape;13297;p86"/>
          <p:cNvGrpSpPr/>
          <p:nvPr/>
        </p:nvGrpSpPr>
        <p:grpSpPr>
          <a:xfrm>
            <a:off x="849677" y="1500658"/>
            <a:ext cx="347872" cy="347488"/>
            <a:chOff x="849677" y="1500658"/>
            <a:chExt cx="347872" cy="347488"/>
          </a:xfrm>
        </p:grpSpPr>
        <p:sp>
          <p:nvSpPr>
            <p:cNvPr id="13298" name="Google Shape;13298;p86"/>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6"/>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6"/>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6"/>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6"/>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6"/>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86"/>
          <p:cNvGrpSpPr/>
          <p:nvPr/>
        </p:nvGrpSpPr>
        <p:grpSpPr>
          <a:xfrm>
            <a:off x="1415853" y="1500658"/>
            <a:ext cx="315872" cy="347488"/>
            <a:chOff x="1415853" y="1500658"/>
            <a:chExt cx="315872" cy="347488"/>
          </a:xfrm>
        </p:grpSpPr>
        <p:sp>
          <p:nvSpPr>
            <p:cNvPr id="13305" name="Google Shape;13305;p86"/>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6"/>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6"/>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6"/>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86"/>
          <p:cNvGrpSpPr/>
          <p:nvPr/>
        </p:nvGrpSpPr>
        <p:grpSpPr>
          <a:xfrm>
            <a:off x="4697389" y="1500658"/>
            <a:ext cx="347520" cy="347104"/>
            <a:chOff x="4697389" y="1500658"/>
            <a:chExt cx="347520" cy="347104"/>
          </a:xfrm>
        </p:grpSpPr>
        <p:sp>
          <p:nvSpPr>
            <p:cNvPr id="13310" name="Google Shape;13310;p86"/>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6"/>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6"/>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3" name="Google Shape;13313;p86"/>
          <p:cNvGrpSpPr/>
          <p:nvPr/>
        </p:nvGrpSpPr>
        <p:grpSpPr>
          <a:xfrm>
            <a:off x="3603533" y="1964946"/>
            <a:ext cx="347520" cy="353760"/>
            <a:chOff x="3603533" y="1964946"/>
            <a:chExt cx="347520" cy="353760"/>
          </a:xfrm>
        </p:grpSpPr>
        <p:sp>
          <p:nvSpPr>
            <p:cNvPr id="13314" name="Google Shape;13314;p86"/>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6"/>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6"/>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86"/>
          <p:cNvGrpSpPr/>
          <p:nvPr/>
        </p:nvGrpSpPr>
        <p:grpSpPr>
          <a:xfrm>
            <a:off x="1950765" y="1964338"/>
            <a:ext cx="357792" cy="352448"/>
            <a:chOff x="1950765" y="1964338"/>
            <a:chExt cx="357792" cy="352448"/>
          </a:xfrm>
        </p:grpSpPr>
        <p:sp>
          <p:nvSpPr>
            <p:cNvPr id="13318" name="Google Shape;13318;p86"/>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6"/>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6"/>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6"/>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2" name="Google Shape;13322;p86"/>
          <p:cNvGrpSpPr/>
          <p:nvPr/>
        </p:nvGrpSpPr>
        <p:grpSpPr>
          <a:xfrm>
            <a:off x="7435629" y="1964690"/>
            <a:ext cx="367712" cy="353248"/>
            <a:chOff x="7435629" y="1964690"/>
            <a:chExt cx="367712" cy="353248"/>
          </a:xfrm>
        </p:grpSpPr>
        <p:sp>
          <p:nvSpPr>
            <p:cNvPr id="13323" name="Google Shape;13323;p86"/>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6"/>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6"/>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6"/>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7" name="Google Shape;13327;p86"/>
          <p:cNvGrpSpPr/>
          <p:nvPr/>
        </p:nvGrpSpPr>
        <p:grpSpPr>
          <a:xfrm>
            <a:off x="2512749" y="1965042"/>
            <a:ext cx="333024" cy="352896"/>
            <a:chOff x="2512749" y="1965042"/>
            <a:chExt cx="333024" cy="352896"/>
          </a:xfrm>
        </p:grpSpPr>
        <p:sp>
          <p:nvSpPr>
            <p:cNvPr id="13328" name="Google Shape;13328;p86"/>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6"/>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6"/>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6"/>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6"/>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86"/>
          <p:cNvGrpSpPr/>
          <p:nvPr/>
        </p:nvGrpSpPr>
        <p:grpSpPr>
          <a:xfrm>
            <a:off x="1398317" y="1981778"/>
            <a:ext cx="365792" cy="335392"/>
            <a:chOff x="1398317" y="1981778"/>
            <a:chExt cx="365792" cy="335392"/>
          </a:xfrm>
        </p:grpSpPr>
        <p:sp>
          <p:nvSpPr>
            <p:cNvPr id="13334" name="Google Shape;13334;p86"/>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6"/>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6"/>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6"/>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6"/>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6"/>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0" name="Google Shape;13340;p86"/>
          <p:cNvGrpSpPr/>
          <p:nvPr/>
        </p:nvGrpSpPr>
        <p:grpSpPr>
          <a:xfrm>
            <a:off x="3052237" y="2003570"/>
            <a:ext cx="353600" cy="314752"/>
            <a:chOff x="3052237" y="2003570"/>
            <a:chExt cx="353600" cy="314752"/>
          </a:xfrm>
        </p:grpSpPr>
        <p:sp>
          <p:nvSpPr>
            <p:cNvPr id="13341" name="Google Shape;13341;p86"/>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6"/>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6"/>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4" name="Google Shape;13344;p86"/>
          <p:cNvGrpSpPr/>
          <p:nvPr/>
        </p:nvGrpSpPr>
        <p:grpSpPr>
          <a:xfrm>
            <a:off x="1404013" y="2958066"/>
            <a:ext cx="368096" cy="223968"/>
            <a:chOff x="1404013" y="2958066"/>
            <a:chExt cx="368096" cy="223968"/>
          </a:xfrm>
        </p:grpSpPr>
        <p:sp>
          <p:nvSpPr>
            <p:cNvPr id="13345" name="Google Shape;13345;p86"/>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6"/>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7" name="Google Shape;13347;p86"/>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6"/>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9" name="Google Shape;13349;p86"/>
          <p:cNvGrpSpPr/>
          <p:nvPr/>
        </p:nvGrpSpPr>
        <p:grpSpPr>
          <a:xfrm>
            <a:off x="1951149" y="2885202"/>
            <a:ext cx="370368" cy="367328"/>
            <a:chOff x="1951149" y="2885202"/>
            <a:chExt cx="370368" cy="367328"/>
          </a:xfrm>
        </p:grpSpPr>
        <p:sp>
          <p:nvSpPr>
            <p:cNvPr id="13350" name="Google Shape;13350;p86"/>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6"/>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6"/>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3" name="Google Shape;13353;p86"/>
          <p:cNvGrpSpPr/>
          <p:nvPr/>
        </p:nvGrpSpPr>
        <p:grpSpPr>
          <a:xfrm>
            <a:off x="2501677" y="2906162"/>
            <a:ext cx="367328" cy="327296"/>
            <a:chOff x="2501677" y="2906162"/>
            <a:chExt cx="367328" cy="327296"/>
          </a:xfrm>
        </p:grpSpPr>
        <p:sp>
          <p:nvSpPr>
            <p:cNvPr id="13354" name="Google Shape;13354;p86"/>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6"/>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6"/>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7" name="Google Shape;13357;p86"/>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8" name="Google Shape;13358;p86"/>
          <p:cNvGrpSpPr/>
          <p:nvPr/>
        </p:nvGrpSpPr>
        <p:grpSpPr>
          <a:xfrm>
            <a:off x="3050317" y="2893714"/>
            <a:ext cx="367712" cy="354240"/>
            <a:chOff x="3050317" y="2893714"/>
            <a:chExt cx="367712" cy="354240"/>
          </a:xfrm>
        </p:grpSpPr>
        <p:sp>
          <p:nvSpPr>
            <p:cNvPr id="13359" name="Google Shape;13359;p86"/>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6"/>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1" name="Google Shape;13361;p86"/>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6"/>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3" name="Google Shape;13363;p86"/>
          <p:cNvGrpSpPr/>
          <p:nvPr/>
        </p:nvGrpSpPr>
        <p:grpSpPr>
          <a:xfrm>
            <a:off x="7531277" y="2886354"/>
            <a:ext cx="185184" cy="367296"/>
            <a:chOff x="7531277" y="2886354"/>
            <a:chExt cx="185184" cy="367296"/>
          </a:xfrm>
        </p:grpSpPr>
        <p:sp>
          <p:nvSpPr>
            <p:cNvPr id="13364" name="Google Shape;13364;p86"/>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6"/>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6"/>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86"/>
          <p:cNvGrpSpPr/>
          <p:nvPr/>
        </p:nvGrpSpPr>
        <p:grpSpPr>
          <a:xfrm>
            <a:off x="6926637" y="2886738"/>
            <a:ext cx="297184" cy="367296"/>
            <a:chOff x="6926637" y="2886738"/>
            <a:chExt cx="297184" cy="367296"/>
          </a:xfrm>
        </p:grpSpPr>
        <p:sp>
          <p:nvSpPr>
            <p:cNvPr id="13368" name="Google Shape;13368;p86"/>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6"/>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6"/>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71" name="Google Shape;13371;p86"/>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6"/>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3" name="Google Shape;13373;p86"/>
          <p:cNvGrpSpPr/>
          <p:nvPr/>
        </p:nvGrpSpPr>
        <p:grpSpPr>
          <a:xfrm>
            <a:off x="6340653" y="2886354"/>
            <a:ext cx="370368" cy="368064"/>
            <a:chOff x="6340653" y="2886354"/>
            <a:chExt cx="370368" cy="368064"/>
          </a:xfrm>
        </p:grpSpPr>
        <p:sp>
          <p:nvSpPr>
            <p:cNvPr id="13374" name="Google Shape;13374;p86"/>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6"/>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6"/>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6"/>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6"/>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6"/>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86"/>
          <p:cNvGrpSpPr/>
          <p:nvPr/>
        </p:nvGrpSpPr>
        <p:grpSpPr>
          <a:xfrm>
            <a:off x="5246797" y="1981426"/>
            <a:ext cx="354752" cy="336512"/>
            <a:chOff x="5246797" y="1981426"/>
            <a:chExt cx="354752" cy="336512"/>
          </a:xfrm>
        </p:grpSpPr>
        <p:sp>
          <p:nvSpPr>
            <p:cNvPr id="13381" name="Google Shape;13381;p86"/>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6"/>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86"/>
          <p:cNvGrpSpPr/>
          <p:nvPr/>
        </p:nvGrpSpPr>
        <p:grpSpPr>
          <a:xfrm>
            <a:off x="4148749" y="2102066"/>
            <a:ext cx="355136" cy="216256"/>
            <a:chOff x="4148749" y="2102066"/>
            <a:chExt cx="355136" cy="216256"/>
          </a:xfrm>
        </p:grpSpPr>
        <p:sp>
          <p:nvSpPr>
            <p:cNvPr id="13384" name="Google Shape;13384;p86"/>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6"/>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86"/>
          <p:cNvGrpSpPr/>
          <p:nvPr/>
        </p:nvGrpSpPr>
        <p:grpSpPr>
          <a:xfrm>
            <a:off x="5794669" y="2001426"/>
            <a:ext cx="354752" cy="315360"/>
            <a:chOff x="5794669" y="2001426"/>
            <a:chExt cx="354752" cy="315360"/>
          </a:xfrm>
        </p:grpSpPr>
        <p:sp>
          <p:nvSpPr>
            <p:cNvPr id="13387" name="Google Shape;13387;p86"/>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6"/>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9" name="Google Shape;13389;p86"/>
          <p:cNvGrpSpPr/>
          <p:nvPr/>
        </p:nvGrpSpPr>
        <p:grpSpPr>
          <a:xfrm>
            <a:off x="6345229" y="2029842"/>
            <a:ext cx="352832" cy="289216"/>
            <a:chOff x="6345229" y="2029842"/>
            <a:chExt cx="352832" cy="289216"/>
          </a:xfrm>
        </p:grpSpPr>
        <p:sp>
          <p:nvSpPr>
            <p:cNvPr id="13390" name="Google Shape;13390;p86"/>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6"/>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86"/>
          <p:cNvGrpSpPr/>
          <p:nvPr/>
        </p:nvGrpSpPr>
        <p:grpSpPr>
          <a:xfrm>
            <a:off x="4697389" y="2036338"/>
            <a:ext cx="354752" cy="281984"/>
            <a:chOff x="4697389" y="2036338"/>
            <a:chExt cx="354752" cy="281984"/>
          </a:xfrm>
        </p:grpSpPr>
        <p:sp>
          <p:nvSpPr>
            <p:cNvPr id="13393" name="Google Shape;13393;p86"/>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6"/>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86"/>
          <p:cNvGrpSpPr/>
          <p:nvPr/>
        </p:nvGrpSpPr>
        <p:grpSpPr>
          <a:xfrm>
            <a:off x="1404013" y="2424754"/>
            <a:ext cx="353600" cy="354944"/>
            <a:chOff x="1404013" y="2424754"/>
            <a:chExt cx="353600" cy="354944"/>
          </a:xfrm>
        </p:grpSpPr>
        <p:sp>
          <p:nvSpPr>
            <p:cNvPr id="13396" name="Google Shape;13396;p86"/>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6"/>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6"/>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6"/>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6"/>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1" name="Google Shape;13401;p86"/>
          <p:cNvGrpSpPr/>
          <p:nvPr/>
        </p:nvGrpSpPr>
        <p:grpSpPr>
          <a:xfrm>
            <a:off x="854253" y="2428274"/>
            <a:ext cx="355104" cy="351040"/>
            <a:chOff x="854253" y="2428274"/>
            <a:chExt cx="355104" cy="351040"/>
          </a:xfrm>
        </p:grpSpPr>
        <p:sp>
          <p:nvSpPr>
            <p:cNvPr id="13402" name="Google Shape;13402;p86"/>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6"/>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4" name="Google Shape;13404;p86"/>
          <p:cNvGrpSpPr/>
          <p:nvPr/>
        </p:nvGrpSpPr>
        <p:grpSpPr>
          <a:xfrm>
            <a:off x="6896909" y="2440946"/>
            <a:ext cx="354752" cy="275904"/>
            <a:chOff x="6896909" y="2440946"/>
            <a:chExt cx="354752" cy="275904"/>
          </a:xfrm>
        </p:grpSpPr>
        <p:sp>
          <p:nvSpPr>
            <p:cNvPr id="13405" name="Google Shape;13405;p86"/>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6"/>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7" name="Google Shape;13407;p86"/>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8" name="Google Shape;13408;p86"/>
          <p:cNvGrpSpPr/>
          <p:nvPr/>
        </p:nvGrpSpPr>
        <p:grpSpPr>
          <a:xfrm>
            <a:off x="5265069" y="2424754"/>
            <a:ext cx="321984" cy="354560"/>
            <a:chOff x="5265069" y="2424754"/>
            <a:chExt cx="321984" cy="354560"/>
          </a:xfrm>
        </p:grpSpPr>
        <p:sp>
          <p:nvSpPr>
            <p:cNvPr id="13409" name="Google Shape;13409;p86"/>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6"/>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1" name="Google Shape;13411;p86"/>
          <p:cNvGrpSpPr/>
          <p:nvPr/>
        </p:nvGrpSpPr>
        <p:grpSpPr>
          <a:xfrm>
            <a:off x="4150669" y="2466770"/>
            <a:ext cx="355104" cy="259584"/>
            <a:chOff x="4150669" y="2466770"/>
            <a:chExt cx="355104" cy="259584"/>
          </a:xfrm>
        </p:grpSpPr>
        <p:sp>
          <p:nvSpPr>
            <p:cNvPr id="13412" name="Google Shape;13412;p86"/>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6"/>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6"/>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6"/>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86"/>
          <p:cNvGrpSpPr/>
          <p:nvPr/>
        </p:nvGrpSpPr>
        <p:grpSpPr>
          <a:xfrm>
            <a:off x="4699693" y="2424946"/>
            <a:ext cx="354336" cy="353984"/>
            <a:chOff x="4699693" y="2424946"/>
            <a:chExt cx="354336" cy="353984"/>
          </a:xfrm>
        </p:grpSpPr>
        <p:sp>
          <p:nvSpPr>
            <p:cNvPr id="13417" name="Google Shape;13417;p86"/>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6"/>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9" name="Google Shape;13419;p86"/>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6"/>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1" name="Google Shape;13421;p86"/>
          <p:cNvGrpSpPr/>
          <p:nvPr/>
        </p:nvGrpSpPr>
        <p:grpSpPr>
          <a:xfrm>
            <a:off x="1953037" y="2552242"/>
            <a:ext cx="355136" cy="227072"/>
            <a:chOff x="1953037" y="2552242"/>
            <a:chExt cx="355136" cy="227072"/>
          </a:xfrm>
        </p:grpSpPr>
        <p:sp>
          <p:nvSpPr>
            <p:cNvPr id="13422" name="Google Shape;13422;p86"/>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6"/>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4" name="Google Shape;13424;p86"/>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5" name="Google Shape;13425;p86"/>
          <p:cNvGrpSpPr/>
          <p:nvPr/>
        </p:nvGrpSpPr>
        <p:grpSpPr>
          <a:xfrm>
            <a:off x="2500941" y="2527218"/>
            <a:ext cx="355104" cy="250944"/>
            <a:chOff x="2500941" y="2527218"/>
            <a:chExt cx="355104" cy="250944"/>
          </a:xfrm>
        </p:grpSpPr>
        <p:sp>
          <p:nvSpPr>
            <p:cNvPr id="13426" name="Google Shape;13426;p86"/>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6"/>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6"/>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6"/>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6"/>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31" name="Google Shape;13431;p86"/>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2" name="Google Shape;13432;p86"/>
          <p:cNvGrpSpPr/>
          <p:nvPr/>
        </p:nvGrpSpPr>
        <p:grpSpPr>
          <a:xfrm>
            <a:off x="7993805" y="2427122"/>
            <a:ext cx="356256" cy="351808"/>
            <a:chOff x="7993805" y="2427122"/>
            <a:chExt cx="356256" cy="351808"/>
          </a:xfrm>
        </p:grpSpPr>
        <p:sp>
          <p:nvSpPr>
            <p:cNvPr id="13433" name="Google Shape;13433;p86"/>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6"/>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6"/>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86"/>
          <p:cNvGrpSpPr/>
          <p:nvPr/>
        </p:nvGrpSpPr>
        <p:grpSpPr>
          <a:xfrm>
            <a:off x="878637" y="1965010"/>
            <a:ext cx="308640" cy="353312"/>
            <a:chOff x="878637" y="1965010"/>
            <a:chExt cx="308640" cy="353312"/>
          </a:xfrm>
        </p:grpSpPr>
        <p:sp>
          <p:nvSpPr>
            <p:cNvPr id="13437" name="Google Shape;13437;p86"/>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6"/>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6"/>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0" name="Google Shape;13440;p86"/>
          <p:cNvGrpSpPr/>
          <p:nvPr/>
        </p:nvGrpSpPr>
        <p:grpSpPr>
          <a:xfrm>
            <a:off x="6896141" y="1964722"/>
            <a:ext cx="348256" cy="352448"/>
            <a:chOff x="6896141" y="1964722"/>
            <a:chExt cx="348256" cy="352448"/>
          </a:xfrm>
        </p:grpSpPr>
        <p:sp>
          <p:nvSpPr>
            <p:cNvPr id="13441" name="Google Shape;13441;p86"/>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6"/>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6"/>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86"/>
          <p:cNvGrpSpPr/>
          <p:nvPr/>
        </p:nvGrpSpPr>
        <p:grpSpPr>
          <a:xfrm>
            <a:off x="7989997" y="2015378"/>
            <a:ext cx="355136" cy="303328"/>
            <a:chOff x="7989997" y="2015378"/>
            <a:chExt cx="355136" cy="303328"/>
          </a:xfrm>
        </p:grpSpPr>
        <p:sp>
          <p:nvSpPr>
            <p:cNvPr id="13445" name="Google Shape;13445;p86"/>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6"/>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6"/>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86"/>
          <p:cNvGrpSpPr/>
          <p:nvPr/>
        </p:nvGrpSpPr>
        <p:grpSpPr>
          <a:xfrm>
            <a:off x="3598221" y="1509362"/>
            <a:ext cx="348640" cy="330784"/>
            <a:chOff x="3598221" y="1509362"/>
            <a:chExt cx="348640" cy="330784"/>
          </a:xfrm>
        </p:grpSpPr>
        <p:sp>
          <p:nvSpPr>
            <p:cNvPr id="13449" name="Google Shape;13449;p86"/>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6"/>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6"/>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6"/>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86"/>
          <p:cNvGrpSpPr/>
          <p:nvPr/>
        </p:nvGrpSpPr>
        <p:grpSpPr>
          <a:xfrm>
            <a:off x="5246797" y="1500658"/>
            <a:ext cx="347872" cy="347488"/>
            <a:chOff x="5246797" y="1500658"/>
            <a:chExt cx="347872" cy="347488"/>
          </a:xfrm>
        </p:grpSpPr>
        <p:sp>
          <p:nvSpPr>
            <p:cNvPr id="13454" name="Google Shape;13454;p86"/>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6"/>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6"/>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6"/>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8" name="Google Shape;13458;p86"/>
          <p:cNvGrpSpPr/>
          <p:nvPr/>
        </p:nvGrpSpPr>
        <p:grpSpPr>
          <a:xfrm>
            <a:off x="5796589" y="1500658"/>
            <a:ext cx="349024" cy="346752"/>
            <a:chOff x="5796589" y="1500658"/>
            <a:chExt cx="349024" cy="346752"/>
          </a:xfrm>
        </p:grpSpPr>
        <p:sp>
          <p:nvSpPr>
            <p:cNvPr id="13459" name="Google Shape;13459;p86"/>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0" name="Google Shape;13460;p86"/>
            <p:cNvGrpSpPr/>
            <p:nvPr/>
          </p:nvGrpSpPr>
          <p:grpSpPr>
            <a:xfrm>
              <a:off x="5796589" y="1500658"/>
              <a:ext cx="349024" cy="346752"/>
              <a:chOff x="5796589" y="1500658"/>
              <a:chExt cx="349024" cy="346752"/>
            </a:xfrm>
          </p:grpSpPr>
          <p:sp>
            <p:nvSpPr>
              <p:cNvPr id="13461" name="Google Shape;13461;p86"/>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6"/>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6"/>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6"/>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65" name="Google Shape;13465;p86"/>
          <p:cNvGrpSpPr/>
          <p:nvPr/>
        </p:nvGrpSpPr>
        <p:grpSpPr>
          <a:xfrm>
            <a:off x="6895373" y="1502578"/>
            <a:ext cx="348640" cy="343296"/>
            <a:chOff x="6895373" y="1502578"/>
            <a:chExt cx="348640" cy="343296"/>
          </a:xfrm>
        </p:grpSpPr>
        <p:sp>
          <p:nvSpPr>
            <p:cNvPr id="13466" name="Google Shape;13466;p86"/>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6"/>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6"/>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86"/>
          <p:cNvGrpSpPr/>
          <p:nvPr/>
        </p:nvGrpSpPr>
        <p:grpSpPr>
          <a:xfrm>
            <a:off x="4147597" y="1505458"/>
            <a:ext cx="347904" cy="336992"/>
            <a:chOff x="4147597" y="1505458"/>
            <a:chExt cx="347904" cy="336992"/>
          </a:xfrm>
        </p:grpSpPr>
        <p:sp>
          <p:nvSpPr>
            <p:cNvPr id="13470" name="Google Shape;13470;p86"/>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6"/>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6"/>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6"/>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6"/>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6"/>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6"/>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86"/>
          <p:cNvGrpSpPr/>
          <p:nvPr/>
        </p:nvGrpSpPr>
        <p:grpSpPr>
          <a:xfrm>
            <a:off x="2499405" y="1499890"/>
            <a:ext cx="347488" cy="348256"/>
            <a:chOff x="2499405" y="1499890"/>
            <a:chExt cx="347488" cy="348256"/>
          </a:xfrm>
        </p:grpSpPr>
        <p:sp>
          <p:nvSpPr>
            <p:cNvPr id="13478" name="Google Shape;13478;p86"/>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6"/>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6"/>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6"/>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6"/>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86"/>
          <p:cNvGrpSpPr/>
          <p:nvPr/>
        </p:nvGrpSpPr>
        <p:grpSpPr>
          <a:xfrm>
            <a:off x="1956845" y="1500498"/>
            <a:ext cx="331520" cy="348032"/>
            <a:chOff x="1956845" y="1500498"/>
            <a:chExt cx="331520" cy="348032"/>
          </a:xfrm>
        </p:grpSpPr>
        <p:sp>
          <p:nvSpPr>
            <p:cNvPr id="13484" name="Google Shape;13484;p86"/>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6"/>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6"/>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6"/>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6"/>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6"/>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6"/>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6"/>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6"/>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6"/>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6"/>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6"/>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6" name="Google Shape;13496;p86"/>
          <p:cNvGrpSpPr/>
          <p:nvPr/>
        </p:nvGrpSpPr>
        <p:grpSpPr>
          <a:xfrm>
            <a:off x="6345613" y="1549874"/>
            <a:ext cx="348640" cy="250656"/>
            <a:chOff x="6345613" y="1549874"/>
            <a:chExt cx="348640" cy="250656"/>
          </a:xfrm>
        </p:grpSpPr>
        <p:sp>
          <p:nvSpPr>
            <p:cNvPr id="13497" name="Google Shape;13497;p86"/>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6"/>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6"/>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6"/>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6"/>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6"/>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86"/>
          <p:cNvGrpSpPr/>
          <p:nvPr/>
        </p:nvGrpSpPr>
        <p:grpSpPr>
          <a:xfrm>
            <a:off x="7444781" y="1507026"/>
            <a:ext cx="348640" cy="334272"/>
            <a:chOff x="7444781" y="1507026"/>
            <a:chExt cx="348640" cy="334272"/>
          </a:xfrm>
        </p:grpSpPr>
        <p:sp>
          <p:nvSpPr>
            <p:cNvPr id="13504" name="Google Shape;13504;p86"/>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6"/>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6"/>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6"/>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6"/>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9" name="Google Shape;13509;p86"/>
          <p:cNvGrpSpPr/>
          <p:nvPr/>
        </p:nvGrpSpPr>
        <p:grpSpPr>
          <a:xfrm>
            <a:off x="7995341" y="1506738"/>
            <a:ext cx="347872" cy="334944"/>
            <a:chOff x="7995341" y="1506738"/>
            <a:chExt cx="347872" cy="334944"/>
          </a:xfrm>
        </p:grpSpPr>
        <p:sp>
          <p:nvSpPr>
            <p:cNvPr id="13510" name="Google Shape;13510;p86"/>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6"/>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6"/>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6"/>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6"/>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6"/>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86"/>
          <p:cNvGrpSpPr/>
          <p:nvPr/>
        </p:nvGrpSpPr>
        <p:grpSpPr>
          <a:xfrm>
            <a:off x="3048045" y="1522930"/>
            <a:ext cx="347872" cy="303904"/>
            <a:chOff x="3048045" y="1522930"/>
            <a:chExt cx="347872" cy="303904"/>
          </a:xfrm>
        </p:grpSpPr>
        <p:sp>
          <p:nvSpPr>
            <p:cNvPr id="13517" name="Google Shape;13517;p86"/>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8" name="Google Shape;13518;p86"/>
            <p:cNvGrpSpPr/>
            <p:nvPr/>
          </p:nvGrpSpPr>
          <p:grpSpPr>
            <a:xfrm>
              <a:off x="3048045" y="1522930"/>
              <a:ext cx="347872" cy="303904"/>
              <a:chOff x="3048045" y="1522930"/>
              <a:chExt cx="347872" cy="303904"/>
            </a:xfrm>
          </p:grpSpPr>
          <p:sp>
            <p:nvSpPr>
              <p:cNvPr id="13519" name="Google Shape;13519;p86"/>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6"/>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21" name="Google Shape;13521;p86"/>
          <p:cNvGrpSpPr/>
          <p:nvPr/>
        </p:nvGrpSpPr>
        <p:grpSpPr>
          <a:xfrm>
            <a:off x="1133133" y="3351922"/>
            <a:ext cx="313984" cy="358560"/>
            <a:chOff x="1133133" y="3351922"/>
            <a:chExt cx="313984" cy="358560"/>
          </a:xfrm>
        </p:grpSpPr>
        <p:sp>
          <p:nvSpPr>
            <p:cNvPr id="13522" name="Google Shape;13522;p86"/>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6"/>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6"/>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6"/>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6"/>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6"/>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6"/>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6"/>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6"/>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6"/>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6"/>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6"/>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6"/>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6"/>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6"/>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6"/>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8" name="Google Shape;13538;p86"/>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9" name="Google Shape;13539;p86"/>
          <p:cNvGrpSpPr/>
          <p:nvPr/>
        </p:nvGrpSpPr>
        <p:grpSpPr>
          <a:xfrm>
            <a:off x="2795053" y="3352594"/>
            <a:ext cx="288448" cy="357120"/>
            <a:chOff x="2795053" y="3352594"/>
            <a:chExt cx="288448" cy="357120"/>
          </a:xfrm>
        </p:grpSpPr>
        <p:sp>
          <p:nvSpPr>
            <p:cNvPr id="13540" name="Google Shape;13540;p86"/>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6"/>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6"/>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6"/>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6"/>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6"/>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6"/>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6"/>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6"/>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9" name="Google Shape;13549;p86"/>
          <p:cNvGrpSpPr/>
          <p:nvPr/>
        </p:nvGrpSpPr>
        <p:grpSpPr>
          <a:xfrm>
            <a:off x="2236525" y="3353202"/>
            <a:ext cx="304832" cy="356512"/>
            <a:chOff x="2236525" y="3353202"/>
            <a:chExt cx="304832" cy="356512"/>
          </a:xfrm>
        </p:grpSpPr>
        <p:sp>
          <p:nvSpPr>
            <p:cNvPr id="13550" name="Google Shape;13550;p86"/>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6"/>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6"/>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86"/>
          <p:cNvGrpSpPr/>
          <p:nvPr/>
        </p:nvGrpSpPr>
        <p:grpSpPr>
          <a:xfrm>
            <a:off x="3910637" y="3352690"/>
            <a:ext cx="256800" cy="357024"/>
            <a:chOff x="3910637" y="3352690"/>
            <a:chExt cx="256800" cy="357024"/>
          </a:xfrm>
        </p:grpSpPr>
        <p:sp>
          <p:nvSpPr>
            <p:cNvPr id="13554" name="Google Shape;13554;p86"/>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6"/>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6"/>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7" name="Google Shape;13557;p86"/>
          <p:cNvGrpSpPr/>
          <p:nvPr/>
        </p:nvGrpSpPr>
        <p:grpSpPr>
          <a:xfrm>
            <a:off x="6056429" y="3351922"/>
            <a:ext cx="360064" cy="360096"/>
            <a:chOff x="6056429" y="3351922"/>
            <a:chExt cx="360064" cy="360096"/>
          </a:xfrm>
        </p:grpSpPr>
        <p:sp>
          <p:nvSpPr>
            <p:cNvPr id="13558" name="Google Shape;13558;p86"/>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6"/>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6"/>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86"/>
          <p:cNvGrpSpPr/>
          <p:nvPr/>
        </p:nvGrpSpPr>
        <p:grpSpPr>
          <a:xfrm>
            <a:off x="6608877" y="3353074"/>
            <a:ext cx="357408" cy="357408"/>
            <a:chOff x="6608877" y="3353074"/>
            <a:chExt cx="357408" cy="357408"/>
          </a:xfrm>
        </p:grpSpPr>
        <p:sp>
          <p:nvSpPr>
            <p:cNvPr id="13562" name="Google Shape;13562;p86"/>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6"/>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6"/>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6"/>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6"/>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6"/>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6"/>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69" name="Google Shape;13569;p86"/>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0" name="Google Shape;13570;p86"/>
          <p:cNvGrpSpPr/>
          <p:nvPr/>
        </p:nvGrpSpPr>
        <p:grpSpPr>
          <a:xfrm>
            <a:off x="3316269" y="3352402"/>
            <a:ext cx="344832" cy="356544"/>
            <a:chOff x="3316269" y="3352402"/>
            <a:chExt cx="344832" cy="356544"/>
          </a:xfrm>
        </p:grpSpPr>
        <p:sp>
          <p:nvSpPr>
            <p:cNvPr id="13571" name="Google Shape;13571;p86"/>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6"/>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6"/>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4" name="Google Shape;13574;p86"/>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5" name="Google Shape;13575;p86"/>
          <p:cNvGrpSpPr/>
          <p:nvPr/>
        </p:nvGrpSpPr>
        <p:grpSpPr>
          <a:xfrm>
            <a:off x="4959533" y="3370226"/>
            <a:ext cx="357408" cy="323488"/>
            <a:chOff x="4959533" y="3370226"/>
            <a:chExt cx="357408" cy="323488"/>
          </a:xfrm>
        </p:grpSpPr>
        <p:sp>
          <p:nvSpPr>
            <p:cNvPr id="13576" name="Google Shape;13576;p86"/>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6"/>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86"/>
          <p:cNvGrpSpPr/>
          <p:nvPr/>
        </p:nvGrpSpPr>
        <p:grpSpPr>
          <a:xfrm>
            <a:off x="7158637" y="3353074"/>
            <a:ext cx="357056" cy="357408"/>
            <a:chOff x="7158637" y="3353074"/>
            <a:chExt cx="357056" cy="357408"/>
          </a:xfrm>
        </p:grpSpPr>
        <p:sp>
          <p:nvSpPr>
            <p:cNvPr id="13579" name="Google Shape;13579;p86"/>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6"/>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6"/>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6"/>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3" name="Google Shape;13583;p86"/>
          <p:cNvGrpSpPr/>
          <p:nvPr/>
        </p:nvGrpSpPr>
        <p:grpSpPr>
          <a:xfrm>
            <a:off x="5508909" y="3371506"/>
            <a:ext cx="358560" cy="319552"/>
            <a:chOff x="5508909" y="3371506"/>
            <a:chExt cx="358560" cy="319552"/>
          </a:xfrm>
        </p:grpSpPr>
        <p:sp>
          <p:nvSpPr>
            <p:cNvPr id="13584" name="Google Shape;13584;p86"/>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6"/>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6"/>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6"/>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6"/>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6"/>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6"/>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6"/>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6"/>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6"/>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3597"/>
        <p:cNvGrpSpPr/>
        <p:nvPr/>
      </p:nvGrpSpPr>
      <p:grpSpPr>
        <a:xfrm>
          <a:off x="0" y="0"/>
          <a:ext cx="0" cy="0"/>
          <a:chOff x="0" y="0"/>
          <a:chExt cx="0" cy="0"/>
        </a:xfrm>
      </p:grpSpPr>
      <p:sp>
        <p:nvSpPr>
          <p:cNvPr id="13598" name="Google Shape;13598;p8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599" name="Google Shape;13599;p87"/>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0" name="Google Shape;13600;p87"/>
          <p:cNvGrpSpPr/>
          <p:nvPr/>
        </p:nvGrpSpPr>
        <p:grpSpPr>
          <a:xfrm>
            <a:off x="3303268" y="3817349"/>
            <a:ext cx="346056" cy="345674"/>
            <a:chOff x="3303268" y="3817349"/>
            <a:chExt cx="346056" cy="345674"/>
          </a:xfrm>
        </p:grpSpPr>
        <p:sp>
          <p:nvSpPr>
            <p:cNvPr id="13601" name="Google Shape;13601;p8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87"/>
          <p:cNvGrpSpPr/>
          <p:nvPr/>
        </p:nvGrpSpPr>
        <p:grpSpPr>
          <a:xfrm>
            <a:off x="3752358" y="3817349"/>
            <a:ext cx="346056" cy="345674"/>
            <a:chOff x="3752358" y="3817349"/>
            <a:chExt cx="346056" cy="345674"/>
          </a:xfrm>
        </p:grpSpPr>
        <p:sp>
          <p:nvSpPr>
            <p:cNvPr id="13606" name="Google Shape;13606;p87"/>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0" name="Google Shape;13610;p87"/>
          <p:cNvGrpSpPr/>
          <p:nvPr/>
        </p:nvGrpSpPr>
        <p:grpSpPr>
          <a:xfrm>
            <a:off x="5100008" y="3817349"/>
            <a:ext cx="346024" cy="345674"/>
            <a:chOff x="5100008" y="3817349"/>
            <a:chExt cx="346024" cy="345674"/>
          </a:xfrm>
        </p:grpSpPr>
        <p:sp>
          <p:nvSpPr>
            <p:cNvPr id="13611" name="Google Shape;13611;p87"/>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7"/>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7"/>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4" name="Google Shape;13614;p87"/>
          <p:cNvGrpSpPr/>
          <p:nvPr/>
        </p:nvGrpSpPr>
        <p:grpSpPr>
          <a:xfrm>
            <a:off x="5998919" y="3817349"/>
            <a:ext cx="345674" cy="345674"/>
            <a:chOff x="5998919" y="3817349"/>
            <a:chExt cx="345674" cy="345674"/>
          </a:xfrm>
        </p:grpSpPr>
        <p:sp>
          <p:nvSpPr>
            <p:cNvPr id="13615" name="Google Shape;13615;p87"/>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7"/>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7"/>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8" name="Google Shape;13618;p87"/>
          <p:cNvGrpSpPr/>
          <p:nvPr/>
        </p:nvGrpSpPr>
        <p:grpSpPr>
          <a:xfrm>
            <a:off x="4201447" y="3817349"/>
            <a:ext cx="346024" cy="345674"/>
            <a:chOff x="4201447" y="3817349"/>
            <a:chExt cx="346024" cy="345674"/>
          </a:xfrm>
        </p:grpSpPr>
        <p:sp>
          <p:nvSpPr>
            <p:cNvPr id="13619" name="Google Shape;13619;p87"/>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7"/>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87"/>
          <p:cNvGrpSpPr/>
          <p:nvPr/>
        </p:nvGrpSpPr>
        <p:grpSpPr>
          <a:xfrm>
            <a:off x="4650919" y="3817349"/>
            <a:ext cx="346024" cy="345674"/>
            <a:chOff x="4650919" y="3817349"/>
            <a:chExt cx="346024" cy="345674"/>
          </a:xfrm>
        </p:grpSpPr>
        <p:sp>
          <p:nvSpPr>
            <p:cNvPr id="13622" name="Google Shape;13622;p87"/>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7"/>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87"/>
          <p:cNvGrpSpPr/>
          <p:nvPr/>
        </p:nvGrpSpPr>
        <p:grpSpPr>
          <a:xfrm>
            <a:off x="5549861" y="3817349"/>
            <a:ext cx="345642" cy="345674"/>
            <a:chOff x="5549861" y="3817349"/>
            <a:chExt cx="345642" cy="345674"/>
          </a:xfrm>
        </p:grpSpPr>
        <p:sp>
          <p:nvSpPr>
            <p:cNvPr id="13626" name="Google Shape;13626;p87"/>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7"/>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7"/>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87"/>
          <p:cNvGrpSpPr/>
          <p:nvPr/>
        </p:nvGrpSpPr>
        <p:grpSpPr>
          <a:xfrm>
            <a:off x="1306445" y="3397829"/>
            <a:ext cx="367255" cy="269855"/>
            <a:chOff x="1306445" y="3397829"/>
            <a:chExt cx="367255" cy="269855"/>
          </a:xfrm>
        </p:grpSpPr>
        <p:sp>
          <p:nvSpPr>
            <p:cNvPr id="13630" name="Google Shape;13630;p87"/>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7"/>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7"/>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7"/>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87"/>
          <p:cNvGrpSpPr/>
          <p:nvPr/>
        </p:nvGrpSpPr>
        <p:grpSpPr>
          <a:xfrm>
            <a:off x="1781317" y="3391400"/>
            <a:ext cx="367255" cy="282364"/>
            <a:chOff x="1781317" y="3391400"/>
            <a:chExt cx="367255" cy="282364"/>
          </a:xfrm>
        </p:grpSpPr>
        <p:sp>
          <p:nvSpPr>
            <p:cNvPr id="13637" name="Google Shape;13637;p87"/>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7"/>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7"/>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7"/>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3" name="Google Shape;13643;p87"/>
          <p:cNvGrpSpPr/>
          <p:nvPr/>
        </p:nvGrpSpPr>
        <p:grpSpPr>
          <a:xfrm>
            <a:off x="3678830" y="3370933"/>
            <a:ext cx="369164" cy="323297"/>
            <a:chOff x="3678830" y="3370933"/>
            <a:chExt cx="369164" cy="323297"/>
          </a:xfrm>
        </p:grpSpPr>
        <p:sp>
          <p:nvSpPr>
            <p:cNvPr id="13644" name="Google Shape;13644;p87"/>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7"/>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7"/>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7"/>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7"/>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7"/>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7"/>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7"/>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7"/>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7"/>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7"/>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5" name="Google Shape;13655;p87"/>
          <p:cNvGrpSpPr/>
          <p:nvPr/>
        </p:nvGrpSpPr>
        <p:grpSpPr>
          <a:xfrm>
            <a:off x="859265" y="3348175"/>
            <a:ext cx="312316" cy="368400"/>
            <a:chOff x="859265" y="3348175"/>
            <a:chExt cx="312316" cy="368400"/>
          </a:xfrm>
        </p:grpSpPr>
        <p:sp>
          <p:nvSpPr>
            <p:cNvPr id="13656" name="Google Shape;13656;p87"/>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7"/>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7"/>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7"/>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7"/>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61" name="Google Shape;13661;p87"/>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2" name="Google Shape;13662;p87"/>
          <p:cNvGrpSpPr/>
          <p:nvPr/>
        </p:nvGrpSpPr>
        <p:grpSpPr>
          <a:xfrm>
            <a:off x="2766374" y="3361013"/>
            <a:ext cx="330110" cy="308908"/>
            <a:chOff x="2766264" y="3394042"/>
            <a:chExt cx="294873" cy="275934"/>
          </a:xfrm>
        </p:grpSpPr>
        <p:sp>
          <p:nvSpPr>
            <p:cNvPr id="13663" name="Google Shape;13663;p87"/>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7"/>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7"/>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7"/>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7" name="Google Shape;13667;p87"/>
          <p:cNvGrpSpPr/>
          <p:nvPr/>
        </p:nvGrpSpPr>
        <p:grpSpPr>
          <a:xfrm>
            <a:off x="3214972" y="3359188"/>
            <a:ext cx="346406" cy="347552"/>
            <a:chOff x="3214972" y="3359188"/>
            <a:chExt cx="346406" cy="347552"/>
          </a:xfrm>
        </p:grpSpPr>
        <p:sp>
          <p:nvSpPr>
            <p:cNvPr id="13668" name="Google Shape;13668;p87"/>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7"/>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7"/>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7"/>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7"/>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7"/>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7"/>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7"/>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7"/>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7"/>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7"/>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7"/>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7"/>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7"/>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87"/>
          <p:cNvGrpSpPr/>
          <p:nvPr/>
        </p:nvGrpSpPr>
        <p:grpSpPr>
          <a:xfrm>
            <a:off x="4629306" y="3409193"/>
            <a:ext cx="367255" cy="244486"/>
            <a:chOff x="4629306" y="3409193"/>
            <a:chExt cx="367255" cy="244486"/>
          </a:xfrm>
        </p:grpSpPr>
        <p:sp>
          <p:nvSpPr>
            <p:cNvPr id="13683" name="Google Shape;13683;p87"/>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7"/>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7"/>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7"/>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7"/>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7"/>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7"/>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7"/>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7"/>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7"/>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3" name="Google Shape;13693;p87"/>
          <p:cNvGrpSpPr/>
          <p:nvPr/>
        </p:nvGrpSpPr>
        <p:grpSpPr>
          <a:xfrm>
            <a:off x="4193490" y="3350084"/>
            <a:ext cx="289939" cy="334661"/>
            <a:chOff x="4193490" y="3350084"/>
            <a:chExt cx="289939" cy="334661"/>
          </a:xfrm>
        </p:grpSpPr>
        <p:sp>
          <p:nvSpPr>
            <p:cNvPr id="13694" name="Google Shape;13694;p87"/>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7"/>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7"/>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7"/>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7"/>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7"/>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7"/>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7"/>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7"/>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7"/>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4" name="Google Shape;13704;p87"/>
          <p:cNvGrpSpPr/>
          <p:nvPr/>
        </p:nvGrpSpPr>
        <p:grpSpPr>
          <a:xfrm>
            <a:off x="6533281" y="3351230"/>
            <a:ext cx="357037" cy="357005"/>
            <a:chOff x="6533281" y="3351230"/>
            <a:chExt cx="357037" cy="357005"/>
          </a:xfrm>
        </p:grpSpPr>
        <p:sp>
          <p:nvSpPr>
            <p:cNvPr id="13705" name="Google Shape;13705;p87"/>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7"/>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7"/>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8" name="Google Shape;13708;p87"/>
          <p:cNvGrpSpPr/>
          <p:nvPr/>
        </p:nvGrpSpPr>
        <p:grpSpPr>
          <a:xfrm>
            <a:off x="6058441" y="3351230"/>
            <a:ext cx="357387" cy="357005"/>
            <a:chOff x="6058441" y="3351230"/>
            <a:chExt cx="357387" cy="357005"/>
          </a:xfrm>
        </p:grpSpPr>
        <p:sp>
          <p:nvSpPr>
            <p:cNvPr id="13709" name="Google Shape;13709;p87"/>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7"/>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87"/>
          <p:cNvGrpSpPr/>
          <p:nvPr/>
        </p:nvGrpSpPr>
        <p:grpSpPr>
          <a:xfrm>
            <a:off x="7957483" y="3350848"/>
            <a:ext cx="357387" cy="357387"/>
            <a:chOff x="7957483" y="3350848"/>
            <a:chExt cx="357387" cy="357387"/>
          </a:xfrm>
        </p:grpSpPr>
        <p:sp>
          <p:nvSpPr>
            <p:cNvPr id="13712" name="Google Shape;13712;p87"/>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7"/>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7"/>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5" name="Google Shape;13715;p87"/>
          <p:cNvGrpSpPr/>
          <p:nvPr/>
        </p:nvGrpSpPr>
        <p:grpSpPr>
          <a:xfrm>
            <a:off x="7007771" y="3351230"/>
            <a:ext cx="357387" cy="357005"/>
            <a:chOff x="7007771" y="3351230"/>
            <a:chExt cx="357387" cy="357005"/>
          </a:xfrm>
        </p:grpSpPr>
        <p:sp>
          <p:nvSpPr>
            <p:cNvPr id="13716" name="Google Shape;13716;p87"/>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7"/>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7"/>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7"/>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7"/>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87"/>
          <p:cNvGrpSpPr/>
          <p:nvPr/>
        </p:nvGrpSpPr>
        <p:grpSpPr>
          <a:xfrm>
            <a:off x="5108729" y="3351230"/>
            <a:ext cx="357005" cy="357005"/>
            <a:chOff x="5108729" y="3351230"/>
            <a:chExt cx="357005" cy="357005"/>
          </a:xfrm>
        </p:grpSpPr>
        <p:sp>
          <p:nvSpPr>
            <p:cNvPr id="13722" name="Google Shape;13722;p87"/>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7"/>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87"/>
          <p:cNvGrpSpPr/>
          <p:nvPr/>
        </p:nvGrpSpPr>
        <p:grpSpPr>
          <a:xfrm>
            <a:off x="5583569" y="3351230"/>
            <a:ext cx="357419" cy="357005"/>
            <a:chOff x="5583569" y="3351230"/>
            <a:chExt cx="357419" cy="357005"/>
          </a:xfrm>
        </p:grpSpPr>
        <p:sp>
          <p:nvSpPr>
            <p:cNvPr id="13725" name="Google Shape;13725;p87"/>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7"/>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87"/>
          <p:cNvGrpSpPr/>
          <p:nvPr/>
        </p:nvGrpSpPr>
        <p:grpSpPr>
          <a:xfrm>
            <a:off x="7482229" y="3351230"/>
            <a:ext cx="357419" cy="357005"/>
            <a:chOff x="7482229" y="3351230"/>
            <a:chExt cx="357419" cy="357005"/>
          </a:xfrm>
        </p:grpSpPr>
        <p:sp>
          <p:nvSpPr>
            <p:cNvPr id="13728" name="Google Shape;13728;p87"/>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7"/>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7"/>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7"/>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7"/>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3" name="Google Shape;13733;p87"/>
          <p:cNvGrpSpPr/>
          <p:nvPr/>
        </p:nvGrpSpPr>
        <p:grpSpPr>
          <a:xfrm>
            <a:off x="3764485" y="2890682"/>
            <a:ext cx="222874" cy="345737"/>
            <a:chOff x="3764485" y="2890682"/>
            <a:chExt cx="222874" cy="345737"/>
          </a:xfrm>
        </p:grpSpPr>
        <p:sp>
          <p:nvSpPr>
            <p:cNvPr id="13734" name="Google Shape;13734;p87"/>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7"/>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7"/>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87"/>
          <p:cNvGrpSpPr/>
          <p:nvPr/>
        </p:nvGrpSpPr>
        <p:grpSpPr>
          <a:xfrm>
            <a:off x="2238616" y="2908131"/>
            <a:ext cx="422596" cy="310382"/>
            <a:chOff x="2278533" y="2937377"/>
            <a:chExt cx="346788" cy="254704"/>
          </a:xfrm>
        </p:grpSpPr>
        <p:sp>
          <p:nvSpPr>
            <p:cNvPr id="13738" name="Google Shape;13738;p87"/>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7"/>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0" name="Google Shape;13740;p87"/>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1" name="Google Shape;13741;p87"/>
          <p:cNvGrpSpPr/>
          <p:nvPr/>
        </p:nvGrpSpPr>
        <p:grpSpPr>
          <a:xfrm>
            <a:off x="1836637" y="2891510"/>
            <a:ext cx="286152" cy="346438"/>
            <a:chOff x="1836637" y="2891510"/>
            <a:chExt cx="286152" cy="346438"/>
          </a:xfrm>
        </p:grpSpPr>
        <p:sp>
          <p:nvSpPr>
            <p:cNvPr id="13742" name="Google Shape;13742;p87"/>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7"/>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7"/>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5" name="Google Shape;13745;p87"/>
          <p:cNvGrpSpPr/>
          <p:nvPr/>
        </p:nvGrpSpPr>
        <p:grpSpPr>
          <a:xfrm>
            <a:off x="5585861" y="2905929"/>
            <a:ext cx="379764" cy="337684"/>
            <a:chOff x="5585861" y="2905929"/>
            <a:chExt cx="379764" cy="337684"/>
          </a:xfrm>
        </p:grpSpPr>
        <p:sp>
          <p:nvSpPr>
            <p:cNvPr id="13746" name="Google Shape;13746;p87"/>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7"/>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7"/>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7"/>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87"/>
          <p:cNvGrpSpPr/>
          <p:nvPr/>
        </p:nvGrpSpPr>
        <p:grpSpPr>
          <a:xfrm>
            <a:off x="1327676" y="2910480"/>
            <a:ext cx="347934" cy="310024"/>
            <a:chOff x="1327676" y="2910480"/>
            <a:chExt cx="347934" cy="310024"/>
          </a:xfrm>
        </p:grpSpPr>
        <p:sp>
          <p:nvSpPr>
            <p:cNvPr id="13751" name="Google Shape;13751;p87"/>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7"/>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7"/>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7"/>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7"/>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6" name="Google Shape;13756;p87"/>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7" name="Google Shape;13757;p87"/>
          <p:cNvGrpSpPr/>
          <p:nvPr/>
        </p:nvGrpSpPr>
        <p:grpSpPr>
          <a:xfrm>
            <a:off x="2753401" y="2869564"/>
            <a:ext cx="382828" cy="358601"/>
            <a:chOff x="2753373" y="2902523"/>
            <a:chExt cx="347552" cy="325557"/>
          </a:xfrm>
        </p:grpSpPr>
        <p:sp>
          <p:nvSpPr>
            <p:cNvPr id="13758" name="Google Shape;13758;p87"/>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7"/>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7"/>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7"/>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7"/>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7"/>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4" name="Google Shape;13764;p87"/>
          <p:cNvGrpSpPr/>
          <p:nvPr/>
        </p:nvGrpSpPr>
        <p:grpSpPr>
          <a:xfrm>
            <a:off x="849016" y="2903255"/>
            <a:ext cx="356655" cy="335425"/>
            <a:chOff x="849016" y="2903255"/>
            <a:chExt cx="356655" cy="335425"/>
          </a:xfrm>
        </p:grpSpPr>
        <p:sp>
          <p:nvSpPr>
            <p:cNvPr id="13765" name="Google Shape;13765;p87"/>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7"/>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7"/>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7"/>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7"/>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7"/>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7"/>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7"/>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7"/>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7"/>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7"/>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87"/>
          <p:cNvGrpSpPr/>
          <p:nvPr/>
        </p:nvGrpSpPr>
        <p:grpSpPr>
          <a:xfrm>
            <a:off x="4210933" y="2926777"/>
            <a:ext cx="280072" cy="275520"/>
            <a:chOff x="4210933" y="2926777"/>
            <a:chExt cx="280072" cy="275520"/>
          </a:xfrm>
        </p:grpSpPr>
        <p:sp>
          <p:nvSpPr>
            <p:cNvPr id="13777" name="Google Shape;13777;p87"/>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7"/>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7"/>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7"/>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7"/>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7"/>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7"/>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7"/>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7"/>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7"/>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7"/>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7"/>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7"/>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0" name="Google Shape;13790;p87"/>
          <p:cNvGrpSpPr/>
          <p:nvPr/>
        </p:nvGrpSpPr>
        <p:grpSpPr>
          <a:xfrm>
            <a:off x="4667216" y="2915382"/>
            <a:ext cx="320273" cy="318395"/>
            <a:chOff x="4667216" y="2915382"/>
            <a:chExt cx="320273" cy="318395"/>
          </a:xfrm>
        </p:grpSpPr>
        <p:sp>
          <p:nvSpPr>
            <p:cNvPr id="13791" name="Google Shape;13791;p87"/>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7"/>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7"/>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7"/>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87"/>
          <p:cNvGrpSpPr/>
          <p:nvPr/>
        </p:nvGrpSpPr>
        <p:grpSpPr>
          <a:xfrm>
            <a:off x="5170480" y="2934639"/>
            <a:ext cx="261929" cy="280550"/>
            <a:chOff x="5170480" y="2934639"/>
            <a:chExt cx="261929" cy="280550"/>
          </a:xfrm>
        </p:grpSpPr>
        <p:sp>
          <p:nvSpPr>
            <p:cNvPr id="13796" name="Google Shape;13796;p87"/>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7"/>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7"/>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7"/>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7"/>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7"/>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7"/>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3" name="Google Shape;13803;p87"/>
          <p:cNvGrpSpPr/>
          <p:nvPr/>
        </p:nvGrpSpPr>
        <p:grpSpPr>
          <a:xfrm>
            <a:off x="6069423" y="2891892"/>
            <a:ext cx="362321" cy="364231"/>
            <a:chOff x="6069423" y="2891892"/>
            <a:chExt cx="362321" cy="364231"/>
          </a:xfrm>
        </p:grpSpPr>
        <p:sp>
          <p:nvSpPr>
            <p:cNvPr id="13804" name="Google Shape;13804;p87"/>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7"/>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7"/>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7"/>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7"/>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7"/>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87"/>
          <p:cNvGrpSpPr/>
          <p:nvPr/>
        </p:nvGrpSpPr>
        <p:grpSpPr>
          <a:xfrm>
            <a:off x="6571955" y="2919170"/>
            <a:ext cx="308878" cy="311170"/>
            <a:chOff x="6571955" y="2919170"/>
            <a:chExt cx="308878" cy="311170"/>
          </a:xfrm>
        </p:grpSpPr>
        <p:sp>
          <p:nvSpPr>
            <p:cNvPr id="13811" name="Google Shape;13811;p87"/>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7"/>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7"/>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7"/>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7"/>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7"/>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7"/>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7"/>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7"/>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7"/>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1" name="Google Shape;13821;p87"/>
          <p:cNvGrpSpPr/>
          <p:nvPr/>
        </p:nvGrpSpPr>
        <p:grpSpPr>
          <a:xfrm>
            <a:off x="7500054" y="2934735"/>
            <a:ext cx="350576" cy="280454"/>
            <a:chOff x="7500054" y="2934735"/>
            <a:chExt cx="350576" cy="280454"/>
          </a:xfrm>
        </p:grpSpPr>
        <p:sp>
          <p:nvSpPr>
            <p:cNvPr id="13822" name="Google Shape;13822;p87"/>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7"/>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7"/>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7"/>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7"/>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7"/>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7"/>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7"/>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87"/>
          <p:cNvGrpSpPr/>
          <p:nvPr/>
        </p:nvGrpSpPr>
        <p:grpSpPr>
          <a:xfrm>
            <a:off x="7024430" y="2874662"/>
            <a:ext cx="332012" cy="355454"/>
            <a:chOff x="7055134" y="2919170"/>
            <a:chExt cx="290321" cy="310820"/>
          </a:xfrm>
        </p:grpSpPr>
        <p:sp>
          <p:nvSpPr>
            <p:cNvPr id="13831" name="Google Shape;13831;p87"/>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7"/>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7"/>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7"/>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7"/>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7"/>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7"/>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7"/>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7"/>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7"/>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7"/>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7"/>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7"/>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7"/>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5" name="Google Shape;13845;p87"/>
          <p:cNvGrpSpPr/>
          <p:nvPr/>
        </p:nvGrpSpPr>
        <p:grpSpPr>
          <a:xfrm>
            <a:off x="7985143" y="2900613"/>
            <a:ext cx="330109" cy="347552"/>
            <a:chOff x="7985143" y="2900613"/>
            <a:chExt cx="330109" cy="347552"/>
          </a:xfrm>
        </p:grpSpPr>
        <p:sp>
          <p:nvSpPr>
            <p:cNvPr id="13846" name="Google Shape;13846;p87"/>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7"/>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7"/>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7"/>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7"/>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7"/>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7"/>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7"/>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87"/>
          <p:cNvGrpSpPr/>
          <p:nvPr/>
        </p:nvGrpSpPr>
        <p:grpSpPr>
          <a:xfrm>
            <a:off x="7990840" y="2435226"/>
            <a:ext cx="354363" cy="353631"/>
            <a:chOff x="7990840" y="2435226"/>
            <a:chExt cx="354363" cy="353631"/>
          </a:xfrm>
        </p:grpSpPr>
        <p:sp>
          <p:nvSpPr>
            <p:cNvPr id="13855" name="Google Shape;13855;p87"/>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7"/>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7"/>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87"/>
          <p:cNvGrpSpPr/>
          <p:nvPr/>
        </p:nvGrpSpPr>
        <p:grpSpPr>
          <a:xfrm>
            <a:off x="1817317" y="2480330"/>
            <a:ext cx="350958" cy="263043"/>
            <a:chOff x="1817317" y="2480330"/>
            <a:chExt cx="350958" cy="263043"/>
          </a:xfrm>
        </p:grpSpPr>
        <p:sp>
          <p:nvSpPr>
            <p:cNvPr id="13859" name="Google Shape;13859;p87"/>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7"/>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7"/>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7"/>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7"/>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4" name="Google Shape;13864;p87"/>
          <p:cNvGrpSpPr/>
          <p:nvPr/>
        </p:nvGrpSpPr>
        <p:grpSpPr>
          <a:xfrm>
            <a:off x="1341727" y="2483349"/>
            <a:ext cx="419913" cy="308109"/>
            <a:chOff x="1341727" y="2483349"/>
            <a:chExt cx="419913" cy="308109"/>
          </a:xfrm>
        </p:grpSpPr>
        <p:sp>
          <p:nvSpPr>
            <p:cNvPr id="13865" name="Google Shape;13865;p87"/>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7"/>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7"/>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87"/>
          <p:cNvGrpSpPr/>
          <p:nvPr/>
        </p:nvGrpSpPr>
        <p:grpSpPr>
          <a:xfrm>
            <a:off x="854332" y="2447736"/>
            <a:ext cx="376358" cy="330109"/>
            <a:chOff x="854332" y="2447736"/>
            <a:chExt cx="376358" cy="330109"/>
          </a:xfrm>
        </p:grpSpPr>
        <p:sp>
          <p:nvSpPr>
            <p:cNvPr id="13869" name="Google Shape;13869;p87"/>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7"/>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7"/>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7"/>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7"/>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7"/>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7"/>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7"/>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7" name="Google Shape;13877;p87"/>
          <p:cNvGrpSpPr/>
          <p:nvPr/>
        </p:nvGrpSpPr>
        <p:grpSpPr>
          <a:xfrm>
            <a:off x="4206763" y="2450951"/>
            <a:ext cx="322151" cy="322374"/>
            <a:chOff x="4206763" y="2450951"/>
            <a:chExt cx="322151" cy="322374"/>
          </a:xfrm>
        </p:grpSpPr>
        <p:sp>
          <p:nvSpPr>
            <p:cNvPr id="13878" name="Google Shape;13878;p87"/>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7"/>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0" name="Google Shape;13880;p87"/>
          <p:cNvGrpSpPr/>
          <p:nvPr/>
        </p:nvGrpSpPr>
        <p:grpSpPr>
          <a:xfrm>
            <a:off x="7528096" y="2450059"/>
            <a:ext cx="327976" cy="324316"/>
            <a:chOff x="7528096" y="2450059"/>
            <a:chExt cx="327976" cy="324316"/>
          </a:xfrm>
        </p:grpSpPr>
        <p:sp>
          <p:nvSpPr>
            <p:cNvPr id="13881" name="Google Shape;13881;p87"/>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7"/>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7"/>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7"/>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7"/>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87"/>
          <p:cNvGrpSpPr/>
          <p:nvPr/>
        </p:nvGrpSpPr>
        <p:grpSpPr>
          <a:xfrm>
            <a:off x="7077129" y="2512542"/>
            <a:ext cx="282364" cy="198619"/>
            <a:chOff x="7077129" y="2512542"/>
            <a:chExt cx="282364" cy="198619"/>
          </a:xfrm>
        </p:grpSpPr>
        <p:sp>
          <p:nvSpPr>
            <p:cNvPr id="13887" name="Google Shape;13887;p87"/>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7"/>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7"/>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7"/>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7"/>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7"/>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87"/>
          <p:cNvGrpSpPr/>
          <p:nvPr/>
        </p:nvGrpSpPr>
        <p:grpSpPr>
          <a:xfrm>
            <a:off x="3725461" y="2444712"/>
            <a:ext cx="334279" cy="334661"/>
            <a:chOff x="3725461" y="2444712"/>
            <a:chExt cx="334279" cy="334661"/>
          </a:xfrm>
        </p:grpSpPr>
        <p:sp>
          <p:nvSpPr>
            <p:cNvPr id="13894" name="Google Shape;13894;p87"/>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7"/>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7"/>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7"/>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7"/>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7"/>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7"/>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1" name="Google Shape;13901;p87"/>
          <p:cNvGrpSpPr/>
          <p:nvPr/>
        </p:nvGrpSpPr>
        <p:grpSpPr>
          <a:xfrm>
            <a:off x="6577238" y="2457221"/>
            <a:ext cx="332019" cy="310788"/>
            <a:chOff x="6577238" y="2457221"/>
            <a:chExt cx="332019" cy="310788"/>
          </a:xfrm>
        </p:grpSpPr>
        <p:sp>
          <p:nvSpPr>
            <p:cNvPr id="13902" name="Google Shape;13902;p87"/>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7"/>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7"/>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7"/>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7"/>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7"/>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87"/>
          <p:cNvGrpSpPr/>
          <p:nvPr/>
        </p:nvGrpSpPr>
        <p:grpSpPr>
          <a:xfrm>
            <a:off x="2818561" y="2439778"/>
            <a:ext cx="247892" cy="346024"/>
            <a:chOff x="2818561" y="2439778"/>
            <a:chExt cx="247892" cy="346024"/>
          </a:xfrm>
        </p:grpSpPr>
        <p:sp>
          <p:nvSpPr>
            <p:cNvPr id="13909" name="Google Shape;13909;p87"/>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7"/>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7"/>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7"/>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7"/>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7"/>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7"/>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7"/>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7"/>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7"/>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7"/>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7"/>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1" name="Google Shape;13921;p87"/>
          <p:cNvGrpSpPr/>
          <p:nvPr/>
        </p:nvGrpSpPr>
        <p:grpSpPr>
          <a:xfrm>
            <a:off x="3207778" y="2474632"/>
            <a:ext cx="419933" cy="275170"/>
            <a:chOff x="3207778" y="2474632"/>
            <a:chExt cx="419933" cy="275170"/>
          </a:xfrm>
        </p:grpSpPr>
        <p:sp>
          <p:nvSpPr>
            <p:cNvPr id="13922" name="Google Shape;13922;p87"/>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7"/>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7"/>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7"/>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7"/>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7"/>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7"/>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7"/>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7"/>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7"/>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7"/>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7"/>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7"/>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7"/>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87"/>
          <p:cNvGrpSpPr/>
          <p:nvPr/>
        </p:nvGrpSpPr>
        <p:grpSpPr>
          <a:xfrm>
            <a:off x="6099375" y="2456075"/>
            <a:ext cx="337684" cy="314194"/>
            <a:chOff x="6099375" y="2456075"/>
            <a:chExt cx="337684" cy="314194"/>
          </a:xfrm>
        </p:grpSpPr>
        <p:sp>
          <p:nvSpPr>
            <p:cNvPr id="13937" name="Google Shape;13937;p87"/>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7"/>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9" name="Google Shape;13939;p87"/>
          <p:cNvGrpSpPr/>
          <p:nvPr/>
        </p:nvGrpSpPr>
        <p:grpSpPr>
          <a:xfrm>
            <a:off x="2312623" y="2468584"/>
            <a:ext cx="312698" cy="286534"/>
            <a:chOff x="2312623" y="2468584"/>
            <a:chExt cx="312698" cy="286534"/>
          </a:xfrm>
        </p:grpSpPr>
        <p:sp>
          <p:nvSpPr>
            <p:cNvPr id="13940" name="Google Shape;13940;p87"/>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7"/>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7"/>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87"/>
          <p:cNvGrpSpPr/>
          <p:nvPr/>
        </p:nvGrpSpPr>
        <p:grpSpPr>
          <a:xfrm>
            <a:off x="5618805" y="2440924"/>
            <a:ext cx="345292" cy="342618"/>
            <a:chOff x="5618805" y="2440924"/>
            <a:chExt cx="345292" cy="342618"/>
          </a:xfrm>
        </p:grpSpPr>
        <p:sp>
          <p:nvSpPr>
            <p:cNvPr id="13944" name="Google Shape;13944;p87"/>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7"/>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7"/>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7"/>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7"/>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87"/>
          <p:cNvGrpSpPr/>
          <p:nvPr/>
        </p:nvGrpSpPr>
        <p:grpSpPr>
          <a:xfrm>
            <a:off x="4653179" y="2446590"/>
            <a:ext cx="377886" cy="331255"/>
            <a:chOff x="4653179" y="2446590"/>
            <a:chExt cx="377886" cy="331255"/>
          </a:xfrm>
        </p:grpSpPr>
        <p:sp>
          <p:nvSpPr>
            <p:cNvPr id="13950" name="Google Shape;13950;p87"/>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7"/>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7"/>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7"/>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87"/>
          <p:cNvGrpSpPr/>
          <p:nvPr/>
        </p:nvGrpSpPr>
        <p:grpSpPr>
          <a:xfrm>
            <a:off x="5184517" y="2459481"/>
            <a:ext cx="252062" cy="305122"/>
            <a:chOff x="5184517" y="2459481"/>
            <a:chExt cx="252062" cy="305122"/>
          </a:xfrm>
        </p:grpSpPr>
        <p:sp>
          <p:nvSpPr>
            <p:cNvPr id="13955" name="Google Shape;13955;p87"/>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7"/>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7"/>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7"/>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7"/>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7"/>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1" name="Google Shape;13961;p87"/>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2" name="Google Shape;13962;p87"/>
          <p:cNvGrpSpPr/>
          <p:nvPr/>
        </p:nvGrpSpPr>
        <p:grpSpPr>
          <a:xfrm>
            <a:off x="6155459" y="1969108"/>
            <a:ext cx="249770" cy="363849"/>
            <a:chOff x="6155459" y="1969108"/>
            <a:chExt cx="249770" cy="363849"/>
          </a:xfrm>
        </p:grpSpPr>
        <p:sp>
          <p:nvSpPr>
            <p:cNvPr id="13963" name="Google Shape;13963;p87"/>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7"/>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7"/>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7"/>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7"/>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7"/>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7"/>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7"/>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7"/>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87"/>
          <p:cNvGrpSpPr/>
          <p:nvPr/>
        </p:nvGrpSpPr>
        <p:grpSpPr>
          <a:xfrm>
            <a:off x="2280029" y="1970604"/>
            <a:ext cx="353631" cy="354395"/>
            <a:chOff x="2280029" y="1970604"/>
            <a:chExt cx="353631" cy="354395"/>
          </a:xfrm>
        </p:grpSpPr>
        <p:sp>
          <p:nvSpPr>
            <p:cNvPr id="13973" name="Google Shape;13973;p87"/>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7"/>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7"/>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7"/>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7" name="Google Shape;13977;p87"/>
          <p:cNvGrpSpPr/>
          <p:nvPr/>
        </p:nvGrpSpPr>
        <p:grpSpPr>
          <a:xfrm>
            <a:off x="8065100" y="2000174"/>
            <a:ext cx="255086" cy="301685"/>
            <a:chOff x="8065100" y="2000174"/>
            <a:chExt cx="255086" cy="301685"/>
          </a:xfrm>
        </p:grpSpPr>
        <p:sp>
          <p:nvSpPr>
            <p:cNvPr id="13978" name="Google Shape;13978;p87"/>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7"/>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7"/>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7"/>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2" name="Google Shape;13982;p87"/>
          <p:cNvGrpSpPr/>
          <p:nvPr/>
        </p:nvGrpSpPr>
        <p:grpSpPr>
          <a:xfrm>
            <a:off x="6633705" y="1969108"/>
            <a:ext cx="249420" cy="363849"/>
            <a:chOff x="6633705" y="1969108"/>
            <a:chExt cx="249420" cy="363849"/>
          </a:xfrm>
        </p:grpSpPr>
        <p:sp>
          <p:nvSpPr>
            <p:cNvPr id="13983" name="Google Shape;13983;p87"/>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7"/>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7"/>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7"/>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7"/>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7"/>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7"/>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7"/>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1" name="Google Shape;13991;p87"/>
          <p:cNvGrpSpPr/>
          <p:nvPr/>
        </p:nvGrpSpPr>
        <p:grpSpPr>
          <a:xfrm>
            <a:off x="5211031" y="1969108"/>
            <a:ext cx="226661" cy="363467"/>
            <a:chOff x="5211031" y="1969108"/>
            <a:chExt cx="226661" cy="363467"/>
          </a:xfrm>
        </p:grpSpPr>
        <p:sp>
          <p:nvSpPr>
            <p:cNvPr id="13992" name="Google Shape;13992;p87"/>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7"/>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4" name="Google Shape;13994;p87"/>
          <p:cNvGrpSpPr/>
          <p:nvPr/>
        </p:nvGrpSpPr>
        <p:grpSpPr>
          <a:xfrm>
            <a:off x="3712952" y="1970604"/>
            <a:ext cx="354363" cy="354395"/>
            <a:chOff x="3712952" y="1970604"/>
            <a:chExt cx="354363" cy="354395"/>
          </a:xfrm>
        </p:grpSpPr>
        <p:sp>
          <p:nvSpPr>
            <p:cNvPr id="13995" name="Google Shape;13995;p87"/>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7"/>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7"/>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7"/>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7"/>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7"/>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7"/>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7"/>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7"/>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4" name="Google Shape;14004;p87"/>
          <p:cNvGrpSpPr/>
          <p:nvPr/>
        </p:nvGrpSpPr>
        <p:grpSpPr>
          <a:xfrm>
            <a:off x="3235438" y="1970604"/>
            <a:ext cx="354363" cy="354745"/>
            <a:chOff x="3235438" y="1970604"/>
            <a:chExt cx="354363" cy="354745"/>
          </a:xfrm>
        </p:grpSpPr>
        <p:sp>
          <p:nvSpPr>
            <p:cNvPr id="14005" name="Google Shape;14005;p87"/>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7"/>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7"/>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7"/>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7"/>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7"/>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7"/>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7"/>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7"/>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7"/>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7"/>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7"/>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7"/>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87"/>
          <p:cNvGrpSpPr/>
          <p:nvPr/>
        </p:nvGrpSpPr>
        <p:grpSpPr>
          <a:xfrm>
            <a:off x="1329585" y="1989925"/>
            <a:ext cx="341472" cy="335074"/>
            <a:chOff x="1329585" y="1989925"/>
            <a:chExt cx="341472" cy="335074"/>
          </a:xfrm>
        </p:grpSpPr>
        <p:sp>
          <p:nvSpPr>
            <p:cNvPr id="14019" name="Google Shape;14019;p87"/>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7"/>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7"/>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87"/>
          <p:cNvGrpSpPr/>
          <p:nvPr/>
        </p:nvGrpSpPr>
        <p:grpSpPr>
          <a:xfrm>
            <a:off x="5591871" y="1989906"/>
            <a:ext cx="416649" cy="325597"/>
            <a:chOff x="5626763" y="2013829"/>
            <a:chExt cx="351722" cy="274788"/>
          </a:xfrm>
        </p:grpSpPr>
        <p:sp>
          <p:nvSpPr>
            <p:cNvPr id="14023" name="Google Shape;14023;p87"/>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7"/>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7"/>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7"/>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7"/>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7"/>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7"/>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7"/>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7"/>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7"/>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87"/>
          <p:cNvGrpSpPr/>
          <p:nvPr/>
        </p:nvGrpSpPr>
        <p:grpSpPr>
          <a:xfrm>
            <a:off x="7576605" y="1983877"/>
            <a:ext cx="276698" cy="333133"/>
            <a:chOff x="7576605" y="1983877"/>
            <a:chExt cx="276698" cy="333133"/>
          </a:xfrm>
        </p:grpSpPr>
        <p:sp>
          <p:nvSpPr>
            <p:cNvPr id="14034" name="Google Shape;14034;p87"/>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7"/>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87"/>
          <p:cNvGrpSpPr/>
          <p:nvPr/>
        </p:nvGrpSpPr>
        <p:grpSpPr>
          <a:xfrm>
            <a:off x="853568" y="1975538"/>
            <a:ext cx="337334" cy="353599"/>
            <a:chOff x="853568" y="1975538"/>
            <a:chExt cx="337334" cy="353599"/>
          </a:xfrm>
        </p:grpSpPr>
        <p:sp>
          <p:nvSpPr>
            <p:cNvPr id="14037" name="Google Shape;14037;p87"/>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7"/>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7"/>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7"/>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87"/>
          <p:cNvGrpSpPr/>
          <p:nvPr/>
        </p:nvGrpSpPr>
        <p:grpSpPr>
          <a:xfrm>
            <a:off x="2770052" y="2009628"/>
            <a:ext cx="327085" cy="277080"/>
            <a:chOff x="2770052" y="2009628"/>
            <a:chExt cx="327085" cy="277080"/>
          </a:xfrm>
        </p:grpSpPr>
        <p:sp>
          <p:nvSpPr>
            <p:cNvPr id="14042" name="Google Shape;14042;p87"/>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7"/>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4" name="Google Shape;14044;p87"/>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5" name="Google Shape;14045;p87"/>
          <p:cNvGrpSpPr/>
          <p:nvPr/>
        </p:nvGrpSpPr>
        <p:grpSpPr>
          <a:xfrm>
            <a:off x="4195399" y="1970604"/>
            <a:ext cx="344878" cy="343573"/>
            <a:chOff x="4195399" y="1970604"/>
            <a:chExt cx="344878" cy="343573"/>
          </a:xfrm>
        </p:grpSpPr>
        <p:sp>
          <p:nvSpPr>
            <p:cNvPr id="14046" name="Google Shape;14046;p87"/>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7"/>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7"/>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7"/>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0" name="Google Shape;14050;p87"/>
          <p:cNvGrpSpPr/>
          <p:nvPr/>
        </p:nvGrpSpPr>
        <p:grpSpPr>
          <a:xfrm>
            <a:off x="4674791" y="1977447"/>
            <a:ext cx="344528" cy="344114"/>
            <a:chOff x="4674791" y="1977447"/>
            <a:chExt cx="344528" cy="344114"/>
          </a:xfrm>
        </p:grpSpPr>
        <p:sp>
          <p:nvSpPr>
            <p:cNvPr id="14051" name="Google Shape;14051;p87"/>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7"/>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7"/>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7"/>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7"/>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7"/>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7"/>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7"/>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7"/>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7"/>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7"/>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7"/>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7"/>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7"/>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7"/>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7"/>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7"/>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7"/>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7"/>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7"/>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7"/>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7"/>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7"/>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7"/>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7"/>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7"/>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7" name="Google Shape;14077;p87"/>
          <p:cNvGrpSpPr/>
          <p:nvPr/>
        </p:nvGrpSpPr>
        <p:grpSpPr>
          <a:xfrm>
            <a:off x="6083810" y="1547297"/>
            <a:ext cx="382819" cy="310788"/>
            <a:chOff x="6083810" y="1547297"/>
            <a:chExt cx="382819" cy="310788"/>
          </a:xfrm>
        </p:grpSpPr>
        <p:sp>
          <p:nvSpPr>
            <p:cNvPr id="14078" name="Google Shape;14078;p87"/>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7"/>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7"/>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7"/>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7"/>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7"/>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7"/>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7"/>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7"/>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7"/>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7"/>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7"/>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7"/>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7"/>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7"/>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7"/>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7"/>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7"/>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6" name="Google Shape;14096;p87"/>
          <p:cNvGrpSpPr/>
          <p:nvPr/>
        </p:nvGrpSpPr>
        <p:grpSpPr>
          <a:xfrm>
            <a:off x="6558300" y="1538193"/>
            <a:ext cx="382788" cy="328613"/>
            <a:chOff x="6558300" y="1538193"/>
            <a:chExt cx="382788" cy="328613"/>
          </a:xfrm>
        </p:grpSpPr>
        <p:sp>
          <p:nvSpPr>
            <p:cNvPr id="14097" name="Google Shape;14097;p87"/>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7"/>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87"/>
          <p:cNvGrpSpPr/>
          <p:nvPr/>
        </p:nvGrpSpPr>
        <p:grpSpPr>
          <a:xfrm>
            <a:off x="5194002" y="1511297"/>
            <a:ext cx="259605" cy="346024"/>
            <a:chOff x="5194002" y="1511297"/>
            <a:chExt cx="259605" cy="346024"/>
          </a:xfrm>
        </p:grpSpPr>
        <p:sp>
          <p:nvSpPr>
            <p:cNvPr id="14100" name="Google Shape;14100;p87"/>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7"/>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7"/>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7"/>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4" name="Google Shape;14104;p87"/>
          <p:cNvGrpSpPr/>
          <p:nvPr/>
        </p:nvGrpSpPr>
        <p:grpSpPr>
          <a:xfrm>
            <a:off x="1394741" y="1512061"/>
            <a:ext cx="252444" cy="351722"/>
            <a:chOff x="1394741" y="1512061"/>
            <a:chExt cx="252444" cy="351722"/>
          </a:xfrm>
        </p:grpSpPr>
        <p:sp>
          <p:nvSpPr>
            <p:cNvPr id="14105" name="Google Shape;14105;p87"/>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7"/>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7"/>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7"/>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7"/>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7"/>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7"/>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7"/>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7"/>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7"/>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7"/>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7"/>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7"/>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7"/>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7"/>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7"/>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7"/>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87"/>
          <p:cNvGrpSpPr/>
          <p:nvPr/>
        </p:nvGrpSpPr>
        <p:grpSpPr>
          <a:xfrm>
            <a:off x="855096" y="1504485"/>
            <a:ext cx="380910" cy="339594"/>
            <a:chOff x="855096" y="1504485"/>
            <a:chExt cx="380910" cy="339594"/>
          </a:xfrm>
        </p:grpSpPr>
        <p:sp>
          <p:nvSpPr>
            <p:cNvPr id="14123" name="Google Shape;14123;p87"/>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7"/>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7"/>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7"/>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7"/>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8" name="Google Shape;14128;p87"/>
          <p:cNvGrpSpPr/>
          <p:nvPr/>
        </p:nvGrpSpPr>
        <p:grpSpPr>
          <a:xfrm>
            <a:off x="1819576" y="1511679"/>
            <a:ext cx="352103" cy="352103"/>
            <a:chOff x="1819576" y="1511679"/>
            <a:chExt cx="352103" cy="352103"/>
          </a:xfrm>
        </p:grpSpPr>
        <p:sp>
          <p:nvSpPr>
            <p:cNvPr id="14129" name="Google Shape;14129;p87"/>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3" name="Google Shape;14133;p87"/>
          <p:cNvGrpSpPr/>
          <p:nvPr/>
        </p:nvGrpSpPr>
        <p:grpSpPr>
          <a:xfrm>
            <a:off x="5621097" y="1500761"/>
            <a:ext cx="371424" cy="355446"/>
            <a:chOff x="5621097" y="1500761"/>
            <a:chExt cx="371424" cy="355446"/>
          </a:xfrm>
        </p:grpSpPr>
        <p:sp>
          <p:nvSpPr>
            <p:cNvPr id="14134" name="Google Shape;14134;p87"/>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7"/>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6" name="Google Shape;14136;p87"/>
          <p:cNvGrpSpPr/>
          <p:nvPr/>
        </p:nvGrpSpPr>
        <p:grpSpPr>
          <a:xfrm>
            <a:off x="4670239" y="1541599"/>
            <a:ext cx="359679" cy="321833"/>
            <a:chOff x="4670239" y="1541599"/>
            <a:chExt cx="359679" cy="321833"/>
          </a:xfrm>
        </p:grpSpPr>
        <p:sp>
          <p:nvSpPr>
            <p:cNvPr id="14137" name="Google Shape;14137;p87"/>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7"/>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7"/>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7"/>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2" name="Google Shape;14142;p87"/>
          <p:cNvGrpSpPr/>
          <p:nvPr/>
        </p:nvGrpSpPr>
        <p:grpSpPr>
          <a:xfrm>
            <a:off x="4212429" y="1502385"/>
            <a:ext cx="321037" cy="353822"/>
            <a:chOff x="4212429" y="1502385"/>
            <a:chExt cx="321037" cy="353822"/>
          </a:xfrm>
        </p:grpSpPr>
        <p:sp>
          <p:nvSpPr>
            <p:cNvPr id="14143" name="Google Shape;14143;p87"/>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7"/>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7"/>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87"/>
          <p:cNvGrpSpPr/>
          <p:nvPr/>
        </p:nvGrpSpPr>
        <p:grpSpPr>
          <a:xfrm>
            <a:off x="2302788" y="1505981"/>
            <a:ext cx="336188" cy="335425"/>
            <a:chOff x="2302788" y="1505981"/>
            <a:chExt cx="336188" cy="335425"/>
          </a:xfrm>
        </p:grpSpPr>
        <p:sp>
          <p:nvSpPr>
            <p:cNvPr id="14148" name="Google Shape;14148;p87"/>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7"/>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7"/>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7"/>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7"/>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7"/>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7"/>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7"/>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7"/>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7"/>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7"/>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5" name="Google Shape;14165;p87"/>
          <p:cNvGrpSpPr/>
          <p:nvPr/>
        </p:nvGrpSpPr>
        <p:grpSpPr>
          <a:xfrm>
            <a:off x="2780301" y="1521896"/>
            <a:ext cx="333133" cy="321037"/>
            <a:chOff x="2780301" y="1521896"/>
            <a:chExt cx="333133" cy="321037"/>
          </a:xfrm>
        </p:grpSpPr>
        <p:sp>
          <p:nvSpPr>
            <p:cNvPr id="14166" name="Google Shape;14166;p87"/>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7"/>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7"/>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7"/>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7"/>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7"/>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7"/>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7"/>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7"/>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7"/>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7"/>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7"/>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7"/>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6" name="Google Shape;14186;p87"/>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7"/>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7"/>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9" name="Google Shape;14189;p87"/>
          <p:cNvGrpSpPr/>
          <p:nvPr/>
        </p:nvGrpSpPr>
        <p:grpSpPr>
          <a:xfrm>
            <a:off x="3316159" y="1515085"/>
            <a:ext cx="211892" cy="339594"/>
            <a:chOff x="3316159" y="1515085"/>
            <a:chExt cx="211892" cy="339594"/>
          </a:xfrm>
        </p:grpSpPr>
        <p:sp>
          <p:nvSpPr>
            <p:cNvPr id="14190" name="Google Shape;14190;p87"/>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7"/>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7"/>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7"/>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7"/>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7"/>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6" name="Google Shape;14196;p87"/>
          <p:cNvGrpSpPr/>
          <p:nvPr/>
        </p:nvGrpSpPr>
        <p:grpSpPr>
          <a:xfrm>
            <a:off x="3716358" y="1544655"/>
            <a:ext cx="361971" cy="314958"/>
            <a:chOff x="3716358" y="1544655"/>
            <a:chExt cx="361971" cy="314958"/>
          </a:xfrm>
        </p:grpSpPr>
        <p:sp>
          <p:nvSpPr>
            <p:cNvPr id="14197" name="Google Shape;14197;p87"/>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7"/>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7"/>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7"/>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7"/>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2" name="Google Shape;14202;p87"/>
            <p:cNvGrpSpPr/>
            <p:nvPr/>
          </p:nvGrpSpPr>
          <p:grpSpPr>
            <a:xfrm>
              <a:off x="3716358" y="1544655"/>
              <a:ext cx="361971" cy="314958"/>
              <a:chOff x="3716358" y="1544655"/>
              <a:chExt cx="361971" cy="314958"/>
            </a:xfrm>
          </p:grpSpPr>
          <p:sp>
            <p:nvSpPr>
              <p:cNvPr id="14203" name="Google Shape;14203;p87"/>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7"/>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7"/>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7"/>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7"/>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08" name="Google Shape;14208;p87"/>
          <p:cNvGrpSpPr/>
          <p:nvPr/>
        </p:nvGrpSpPr>
        <p:grpSpPr>
          <a:xfrm>
            <a:off x="7011924" y="1557552"/>
            <a:ext cx="499533" cy="305136"/>
            <a:chOff x="7009649" y="1541981"/>
            <a:chExt cx="524940" cy="320655"/>
          </a:xfrm>
        </p:grpSpPr>
        <p:sp>
          <p:nvSpPr>
            <p:cNvPr id="14209" name="Google Shape;14209;p87"/>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7"/>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7"/>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7"/>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7"/>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7"/>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7"/>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7"/>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7" name="Google Shape;14217;p87"/>
          <p:cNvGrpSpPr/>
          <p:nvPr/>
        </p:nvGrpSpPr>
        <p:grpSpPr>
          <a:xfrm>
            <a:off x="8034034" y="1518109"/>
            <a:ext cx="282746" cy="340358"/>
            <a:chOff x="8034034" y="1518109"/>
            <a:chExt cx="282746" cy="340358"/>
          </a:xfrm>
        </p:grpSpPr>
        <p:sp>
          <p:nvSpPr>
            <p:cNvPr id="14218" name="Google Shape;14218;p87"/>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7"/>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7"/>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7"/>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87"/>
          <p:cNvGrpSpPr/>
          <p:nvPr/>
        </p:nvGrpSpPr>
        <p:grpSpPr>
          <a:xfrm>
            <a:off x="7582302" y="1499934"/>
            <a:ext cx="369133" cy="360411"/>
            <a:chOff x="7582302" y="1499934"/>
            <a:chExt cx="369133" cy="360411"/>
          </a:xfrm>
        </p:grpSpPr>
        <p:sp>
          <p:nvSpPr>
            <p:cNvPr id="14223" name="Google Shape;14223;p87"/>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7"/>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7"/>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7"/>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7"/>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4231"/>
        <p:cNvGrpSpPr/>
        <p:nvPr/>
      </p:nvGrpSpPr>
      <p:grpSpPr>
        <a:xfrm>
          <a:off x="0" y="0"/>
          <a:ext cx="0" cy="0"/>
          <a:chOff x="0" y="0"/>
          <a:chExt cx="0" cy="0"/>
        </a:xfrm>
      </p:grpSpPr>
      <p:pic>
        <p:nvPicPr>
          <p:cNvPr id="14232" name="Google Shape;14232;p8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99"/>
        <p:cNvGrpSpPr/>
        <p:nvPr/>
      </p:nvGrpSpPr>
      <p:grpSpPr>
        <a:xfrm>
          <a:off x="0" y="0"/>
          <a:ext cx="0" cy="0"/>
          <a:chOff x="0" y="0"/>
          <a:chExt cx="0" cy="0"/>
        </a:xfrm>
      </p:grpSpPr>
      <p:sp>
        <p:nvSpPr>
          <p:cNvPr id="400" name="Google Shape;400;p37"/>
          <p:cNvSpPr txBox="1">
            <a:spLocks noGrp="1"/>
          </p:cNvSpPr>
          <p:nvPr>
            <p:ph type="subTitle" idx="1"/>
          </p:nvPr>
        </p:nvSpPr>
        <p:spPr>
          <a:xfrm>
            <a:off x="4371770" y="1519720"/>
            <a:ext cx="4497342" cy="263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r-FR" dirty="0"/>
              <a:t>Après l’agriculture, l’industrie et le service, l’humanité est définitivement rentrée dans l’ère du savoir. Ce sont ceux qui savent qui feront la différence.</a:t>
            </a:r>
            <a:endParaRPr dirty="0"/>
          </a:p>
        </p:txBody>
      </p:sp>
      <p:sp>
        <p:nvSpPr>
          <p:cNvPr id="401" name="Google Shape;401;p37"/>
          <p:cNvSpPr txBox="1">
            <a:spLocks noGrp="1"/>
          </p:cNvSpPr>
          <p:nvPr>
            <p:ph type="subTitle" idx="1"/>
          </p:nvPr>
        </p:nvSpPr>
        <p:spPr>
          <a:xfrm>
            <a:off x="4064665" y="1660220"/>
            <a:ext cx="499500" cy="576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5000" dirty="0">
                <a:solidFill>
                  <a:srgbClr val="9DD323"/>
                </a:solidFill>
                <a:latin typeface="Overpass"/>
                <a:ea typeface="Overpass"/>
                <a:cs typeface="Overpass"/>
                <a:sym typeface="Overpass"/>
              </a:rPr>
              <a:t>“</a:t>
            </a:r>
            <a:endParaRPr sz="5000" dirty="0">
              <a:solidFill>
                <a:srgbClr val="9DD323"/>
              </a:solidFill>
              <a:latin typeface="Overpass"/>
              <a:ea typeface="Overpass"/>
              <a:cs typeface="Overpass"/>
              <a:sym typeface="Overpass"/>
            </a:endParaRPr>
          </a:p>
        </p:txBody>
      </p:sp>
      <p:sp>
        <p:nvSpPr>
          <p:cNvPr id="402" name="Google Shape;402;p37"/>
          <p:cNvSpPr txBox="1">
            <a:spLocks noGrp="1"/>
          </p:cNvSpPr>
          <p:nvPr>
            <p:ph type="subTitle" idx="1"/>
          </p:nvPr>
        </p:nvSpPr>
        <p:spPr>
          <a:xfrm>
            <a:off x="8369612" y="3071320"/>
            <a:ext cx="499500" cy="576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5000" dirty="0">
                <a:solidFill>
                  <a:srgbClr val="9DD323"/>
                </a:solidFill>
                <a:latin typeface="Overpass"/>
                <a:ea typeface="Overpass"/>
                <a:cs typeface="Overpass"/>
                <a:sym typeface="Overpass"/>
              </a:rPr>
              <a:t>”</a:t>
            </a:r>
            <a:endParaRPr sz="5000" dirty="0">
              <a:solidFill>
                <a:srgbClr val="9DD323"/>
              </a:solidFill>
              <a:latin typeface="Overpass"/>
              <a:ea typeface="Overpass"/>
              <a:cs typeface="Overpass"/>
              <a:sym typeface="Overpass"/>
            </a:endParaRPr>
          </a:p>
        </p:txBody>
      </p:sp>
      <p:sp>
        <p:nvSpPr>
          <p:cNvPr id="403" name="Google Shape;403;p37"/>
          <p:cNvSpPr txBox="1">
            <a:spLocks noGrp="1"/>
          </p:cNvSpPr>
          <p:nvPr>
            <p:ph type="title"/>
          </p:nvPr>
        </p:nvSpPr>
        <p:spPr>
          <a:xfrm>
            <a:off x="4623650" y="3406850"/>
            <a:ext cx="2808600" cy="576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dirty="0"/>
              <a:t>—</a:t>
            </a:r>
            <a:r>
              <a:rPr lang="fr-FR" dirty="0"/>
              <a:t>Stéphane Le Foll</a:t>
            </a:r>
            <a:endParaRPr dirty="0"/>
          </a:p>
          <a:p>
            <a:pPr marL="0" lvl="0" indent="0" algn="ctr" rtl="0">
              <a:spcBef>
                <a:spcPts val="0"/>
              </a:spcBef>
              <a:spcAft>
                <a:spcPts val="0"/>
              </a:spcAft>
              <a:buClr>
                <a:schemeClr val="dk1"/>
              </a:buClr>
              <a:buSzPts val="1100"/>
              <a:buFont typeface="Arial"/>
              <a:buNone/>
            </a:pPr>
            <a:endParaRPr dirty="0"/>
          </a:p>
          <a:p>
            <a:pPr marL="0" lvl="0" indent="0" algn="r" rtl="0">
              <a:spcBef>
                <a:spcPts val="0"/>
              </a:spcBef>
              <a:spcAft>
                <a:spcPts val="0"/>
              </a:spcAft>
              <a:buNone/>
            </a:pPr>
            <a:endParaRPr dirty="0"/>
          </a:p>
        </p:txBody>
      </p:sp>
      <p:sp>
        <p:nvSpPr>
          <p:cNvPr id="404" name="Google Shape;404;p37"/>
          <p:cNvSpPr/>
          <p:nvPr/>
        </p:nvSpPr>
        <p:spPr>
          <a:xfrm rot="5400000">
            <a:off x="8218002" y="3846325"/>
            <a:ext cx="402000" cy="402000"/>
          </a:xfrm>
          <a:custGeom>
            <a:avLst/>
            <a:gdLst/>
            <a:ahLst/>
            <a:cxnLst/>
            <a:rect l="l" t="t" r="r" b="b"/>
            <a:pathLst>
              <a:path w="16080" h="16080" fill="none" extrusionOk="0">
                <a:moveTo>
                  <a:pt x="16080" y="16079"/>
                </a:moveTo>
                <a:cubicBezTo>
                  <a:pt x="16080" y="7234"/>
                  <a:pt x="8876" y="0"/>
                  <a:pt x="0" y="0"/>
                </a:cubicBezTo>
              </a:path>
            </a:pathLst>
          </a:custGeom>
          <a:noFill/>
          <a:ln w="1519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Placeholder 5">
            <a:extLst>
              <a:ext uri="{FF2B5EF4-FFF2-40B4-BE49-F238E27FC236}">
                <a16:creationId xmlns:a16="http://schemas.microsoft.com/office/drawing/2014/main" id="{26C38B05-8370-4A25-AAF6-FE88CEF8E5D6}"/>
              </a:ext>
            </a:extLst>
          </p:cNvPr>
          <p:cNvPicPr preferRelativeResize="0">
            <a:picLocks/>
          </p:cNvPicPr>
          <p:nvPr/>
        </p:nvPicPr>
        <p:blipFill>
          <a:blip r:embed="rId3">
            <a:extLst>
              <a:ext uri="{28A0092B-C50C-407E-A947-70E740481C1C}">
                <a14:useLocalDpi xmlns:a14="http://schemas.microsoft.com/office/drawing/2010/main" val="0"/>
              </a:ext>
            </a:extLst>
          </a:blip>
          <a:srcRect l="19321" r="19321"/>
          <a:stretch/>
        </p:blipFill>
        <p:spPr>
          <a:xfrm>
            <a:off x="0" y="0"/>
            <a:ext cx="3837899" cy="5143500"/>
          </a:xfrm>
          <a:custGeom>
            <a:avLst/>
            <a:gdLst>
              <a:gd name="connsiteX0" fmla="*/ 0 w 6325496"/>
              <a:gd name="connsiteY0" fmla="*/ 0 h 6858000"/>
              <a:gd name="connsiteX1" fmla="*/ 3930853 w 6325496"/>
              <a:gd name="connsiteY1" fmla="*/ 0 h 6858000"/>
              <a:gd name="connsiteX2" fmla="*/ 6325496 w 6325496"/>
              <a:gd name="connsiteY2" fmla="*/ 3429000 h 6858000"/>
              <a:gd name="connsiteX3" fmla="*/ 3930853 w 6325496"/>
              <a:gd name="connsiteY3" fmla="*/ 6858000 h 6858000"/>
              <a:gd name="connsiteX4" fmla="*/ 0 w 632549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5496" h="6858000">
                <a:moveTo>
                  <a:pt x="0" y="0"/>
                </a:moveTo>
                <a:lnTo>
                  <a:pt x="3930853" y="0"/>
                </a:lnTo>
                <a:lnTo>
                  <a:pt x="6325496" y="3429000"/>
                </a:lnTo>
                <a:lnTo>
                  <a:pt x="3930853" y="6858000"/>
                </a:lnTo>
                <a:lnTo>
                  <a:pt x="0" y="6858000"/>
                </a:lnTo>
                <a:close/>
              </a:path>
            </a:pathLst>
          </a:cu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08"/>
        <p:cNvGrpSpPr/>
        <p:nvPr/>
      </p:nvGrpSpPr>
      <p:grpSpPr>
        <a:xfrm>
          <a:off x="0" y="0"/>
          <a:ext cx="0" cy="0"/>
          <a:chOff x="0" y="0"/>
          <a:chExt cx="0" cy="0"/>
        </a:xfrm>
      </p:grpSpPr>
      <p:sp>
        <p:nvSpPr>
          <p:cNvPr id="409" name="Google Shape;409;p38"/>
          <p:cNvSpPr/>
          <p:nvPr/>
        </p:nvSpPr>
        <p:spPr>
          <a:xfrm>
            <a:off x="1348480" y="-20325"/>
            <a:ext cx="7842000" cy="5184375"/>
          </a:xfrm>
          <a:custGeom>
            <a:avLst/>
            <a:gdLst/>
            <a:ahLst/>
            <a:cxnLst/>
            <a:rect l="l" t="t" r="r" b="b"/>
            <a:pathLst>
              <a:path w="313680" h="207375" extrusionOk="0">
                <a:moveTo>
                  <a:pt x="0" y="206394"/>
                </a:moveTo>
                <a:lnTo>
                  <a:pt x="4252" y="200833"/>
                </a:lnTo>
                <a:lnTo>
                  <a:pt x="203450" y="0"/>
                </a:lnTo>
                <a:lnTo>
                  <a:pt x="313680" y="981"/>
                </a:lnTo>
                <a:lnTo>
                  <a:pt x="313353" y="207375"/>
                </a:lnTo>
                <a:close/>
              </a:path>
            </a:pathLst>
          </a:custGeom>
          <a:solidFill>
            <a:srgbClr val="434343">
              <a:alpha val="28570"/>
            </a:srgbClr>
          </a:solidFill>
          <a:ln>
            <a:noFill/>
          </a:ln>
        </p:spPr>
      </p:sp>
      <p:sp>
        <p:nvSpPr>
          <p:cNvPr id="410" name="Google Shape;410;p38"/>
          <p:cNvSpPr txBox="1">
            <a:spLocks noGrp="1"/>
          </p:cNvSpPr>
          <p:nvPr>
            <p:ph type="title"/>
          </p:nvPr>
        </p:nvSpPr>
        <p:spPr>
          <a:xfrm>
            <a:off x="570200" y="1221775"/>
            <a:ext cx="4680000" cy="1851900"/>
          </a:xfrm>
          <a:prstGeom prst="rect">
            <a:avLst/>
          </a:prstGeom>
        </p:spPr>
        <p:txBody>
          <a:bodyPr spcFirstLastPara="1" wrap="square" lIns="91425" tIns="91425" rIns="91425" bIns="0" anchor="b" anchorCtr="0">
            <a:noAutofit/>
          </a:bodyPr>
          <a:lstStyle/>
          <a:p>
            <a:pPr marL="0" lvl="0" indent="0" algn="l" rtl="0">
              <a:spcBef>
                <a:spcPts val="0"/>
              </a:spcBef>
              <a:spcAft>
                <a:spcPts val="0"/>
              </a:spcAft>
              <a:buNone/>
            </a:pPr>
            <a:r>
              <a:rPr lang="en" dirty="0">
                <a:solidFill>
                  <a:schemeClr val="dk1"/>
                </a:solidFill>
              </a:rPr>
              <a:t>BUSINESS</a:t>
            </a:r>
            <a:endParaRPr dirty="0">
              <a:solidFill>
                <a:schemeClr val="dk1"/>
              </a:solidFill>
            </a:endParaRPr>
          </a:p>
          <a:p>
            <a:pPr marL="0" lvl="0" indent="0" algn="l" rtl="0">
              <a:spcBef>
                <a:spcPts val="0"/>
              </a:spcBef>
              <a:spcAft>
                <a:spcPts val="0"/>
              </a:spcAft>
              <a:buNone/>
            </a:pPr>
            <a:r>
              <a:rPr lang="en" dirty="0">
                <a:solidFill>
                  <a:schemeClr val="dk1"/>
                </a:solidFill>
              </a:rPr>
              <a:t>OVERVIEW</a:t>
            </a:r>
            <a:endParaRPr dirty="0">
              <a:solidFill>
                <a:schemeClr val="dk1"/>
              </a:solidFill>
            </a:endParaRPr>
          </a:p>
        </p:txBody>
      </p:sp>
      <p:sp>
        <p:nvSpPr>
          <p:cNvPr id="411" name="Google Shape;411;p38"/>
          <p:cNvSpPr txBox="1">
            <a:spLocks noGrp="1"/>
          </p:cNvSpPr>
          <p:nvPr>
            <p:ph type="subTitle" idx="1"/>
          </p:nvPr>
        </p:nvSpPr>
        <p:spPr>
          <a:xfrm>
            <a:off x="591950" y="558150"/>
            <a:ext cx="2613600" cy="671400"/>
          </a:xfrm>
          <a:prstGeom prst="rect">
            <a:avLst/>
          </a:prstGeom>
        </p:spPr>
        <p:txBody>
          <a:bodyPr spcFirstLastPara="1" wrap="square" lIns="108000" tIns="0" rIns="108000" bIns="0" anchor="t" anchorCtr="0">
            <a:noAutofit/>
          </a:bodyPr>
          <a:lstStyle/>
          <a:p>
            <a:pPr marL="0" lvl="0" indent="0" algn="l" rtl="0">
              <a:spcBef>
                <a:spcPts val="0"/>
              </a:spcBef>
              <a:spcAft>
                <a:spcPts val="0"/>
              </a:spcAft>
              <a:buNone/>
            </a:pPr>
            <a:r>
              <a:rPr lang="en" dirty="0"/>
              <a:t>You can enter a subtitle here if you need it</a:t>
            </a:r>
            <a:endParaRPr dirty="0"/>
          </a:p>
        </p:txBody>
      </p:sp>
      <p:sp>
        <p:nvSpPr>
          <p:cNvPr id="412" name="Google Shape;412;p38"/>
          <p:cNvSpPr txBox="1">
            <a:spLocks noGrp="1"/>
          </p:cNvSpPr>
          <p:nvPr>
            <p:ph type="title" idx="2"/>
          </p:nvPr>
        </p:nvSpPr>
        <p:spPr>
          <a:xfrm>
            <a:off x="6439150" y="558162"/>
            <a:ext cx="1619700" cy="950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rPr>
              <a:t>01</a:t>
            </a:r>
            <a:endParaRPr>
              <a:solidFill>
                <a:schemeClr val="lt1"/>
              </a:solidFill>
            </a:endParaRPr>
          </a:p>
        </p:txBody>
      </p:sp>
      <p:sp>
        <p:nvSpPr>
          <p:cNvPr id="413" name="Google Shape;413;p38"/>
          <p:cNvSpPr/>
          <p:nvPr/>
        </p:nvSpPr>
        <p:spPr>
          <a:xfrm rot="5400000">
            <a:off x="7982200" y="878313"/>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rgbClr val="9DD32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17"/>
        <p:cNvGrpSpPr/>
        <p:nvPr/>
      </p:nvGrpSpPr>
      <p:grpSpPr>
        <a:xfrm>
          <a:off x="0" y="0"/>
          <a:ext cx="0" cy="0"/>
          <a:chOff x="0" y="0"/>
          <a:chExt cx="0" cy="0"/>
        </a:xfrm>
      </p:grpSpPr>
      <p:sp>
        <p:nvSpPr>
          <p:cNvPr id="418" name="Google Shape;418;p39"/>
          <p:cNvSpPr txBox="1">
            <a:spLocks noGrp="1"/>
          </p:cNvSpPr>
          <p:nvPr>
            <p:ph type="title"/>
          </p:nvPr>
        </p:nvSpPr>
        <p:spPr>
          <a:xfrm>
            <a:off x="586275" y="533500"/>
            <a:ext cx="8100000" cy="72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INTRODUCTION</a:t>
            </a:r>
            <a:endParaRPr dirty="0"/>
          </a:p>
        </p:txBody>
      </p:sp>
      <p:sp>
        <p:nvSpPr>
          <p:cNvPr id="419" name="Google Shape;419;p39"/>
          <p:cNvSpPr txBox="1">
            <a:spLocks noGrp="1"/>
          </p:cNvSpPr>
          <p:nvPr>
            <p:ph type="body" idx="1"/>
          </p:nvPr>
        </p:nvSpPr>
        <p:spPr>
          <a:xfrm>
            <a:off x="600750" y="1540575"/>
            <a:ext cx="5387700" cy="28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Do you know what helps you make your point clear? </a:t>
            </a:r>
            <a:endParaRPr dirty="0"/>
          </a:p>
          <a:p>
            <a:pPr marL="0" lvl="0" indent="0" algn="l" rtl="0">
              <a:spcBef>
                <a:spcPts val="0"/>
              </a:spcBef>
              <a:spcAft>
                <a:spcPts val="0"/>
              </a:spcAft>
              <a:buNone/>
            </a:pPr>
            <a:r>
              <a:rPr lang="en" dirty="0"/>
              <a:t>Lists like this one:</a:t>
            </a:r>
            <a:endParaRPr dirty="0"/>
          </a:p>
          <a:p>
            <a:pPr marL="0" lvl="0" indent="0" algn="l" rtl="0">
              <a:spcBef>
                <a:spcPts val="0"/>
              </a:spcBef>
              <a:spcAft>
                <a:spcPts val="0"/>
              </a:spcAft>
              <a:buNone/>
            </a:pPr>
            <a:endParaRPr dirty="0"/>
          </a:p>
          <a:p>
            <a:pPr marL="457200" lvl="0" indent="-330200" algn="l" rtl="0">
              <a:spcBef>
                <a:spcPts val="0"/>
              </a:spcBef>
              <a:spcAft>
                <a:spcPts val="0"/>
              </a:spcAft>
              <a:buSzPts val="1600"/>
              <a:buChar char="●"/>
            </a:pPr>
            <a:r>
              <a:rPr lang="en" dirty="0"/>
              <a:t>They’re simple</a:t>
            </a:r>
            <a:endParaRPr dirty="0"/>
          </a:p>
          <a:p>
            <a:pPr marL="457200" lvl="0" indent="-330200" algn="l" rtl="0">
              <a:spcBef>
                <a:spcPts val="0"/>
              </a:spcBef>
              <a:spcAft>
                <a:spcPts val="0"/>
              </a:spcAft>
              <a:buSzPts val="1600"/>
              <a:buChar char="●"/>
            </a:pPr>
            <a:r>
              <a:rPr lang="en" dirty="0"/>
              <a:t>You can organize your ideas clearly</a:t>
            </a:r>
            <a:endParaRPr dirty="0"/>
          </a:p>
          <a:p>
            <a:pPr marL="457200" lvl="0" indent="-330200" algn="l" rtl="0">
              <a:spcBef>
                <a:spcPts val="0"/>
              </a:spcBef>
              <a:spcAft>
                <a:spcPts val="0"/>
              </a:spcAft>
              <a:buSzPts val="1600"/>
              <a:buChar char="●"/>
            </a:pPr>
            <a:r>
              <a:rPr lang="en" dirty="0"/>
              <a:t>You’ll never forget to buy milk! </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 dirty="0"/>
              <a:t>And the most important thing: the audience won’t miss the point of your presentation</a:t>
            </a:r>
            <a:endParaRPr dirty="0"/>
          </a:p>
        </p:txBody>
      </p:sp>
      <p:grpSp>
        <p:nvGrpSpPr>
          <p:cNvPr id="420" name="Google Shape;420;p39"/>
          <p:cNvGrpSpPr/>
          <p:nvPr/>
        </p:nvGrpSpPr>
        <p:grpSpPr>
          <a:xfrm>
            <a:off x="8365663" y="3190350"/>
            <a:ext cx="72975" cy="1219650"/>
            <a:chOff x="7003425" y="480550"/>
            <a:chExt cx="72975" cy="1219650"/>
          </a:xfrm>
        </p:grpSpPr>
        <p:sp>
          <p:nvSpPr>
            <p:cNvPr id="421" name="Google Shape;421;p39"/>
            <p:cNvSpPr/>
            <p:nvPr/>
          </p:nvSpPr>
          <p:spPr>
            <a:xfrm>
              <a:off x="7003425" y="480550"/>
              <a:ext cx="72975" cy="64600"/>
            </a:xfrm>
            <a:custGeom>
              <a:avLst/>
              <a:gdLst/>
              <a:ahLst/>
              <a:cxnLst/>
              <a:rect l="l" t="t" r="r" b="b"/>
              <a:pathLst>
                <a:path w="2919" h="2584" extrusionOk="0">
                  <a:moveTo>
                    <a:pt x="1" y="0"/>
                  </a:moveTo>
                  <a:lnTo>
                    <a:pt x="1430" y="258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9"/>
            <p:cNvSpPr/>
            <p:nvPr/>
          </p:nvSpPr>
          <p:spPr>
            <a:xfrm>
              <a:off x="7003425" y="625675"/>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9"/>
            <p:cNvSpPr/>
            <p:nvPr/>
          </p:nvSpPr>
          <p:spPr>
            <a:xfrm>
              <a:off x="7003425" y="770050"/>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9"/>
            <p:cNvSpPr/>
            <p:nvPr/>
          </p:nvSpPr>
          <p:spPr>
            <a:xfrm>
              <a:off x="7003425" y="914450"/>
              <a:ext cx="72975" cy="63850"/>
            </a:xfrm>
            <a:custGeom>
              <a:avLst/>
              <a:gdLst/>
              <a:ahLst/>
              <a:cxnLst/>
              <a:rect l="l" t="t" r="r" b="b"/>
              <a:pathLst>
                <a:path w="2919" h="2554" extrusionOk="0">
                  <a:moveTo>
                    <a:pt x="1" y="0"/>
                  </a:moveTo>
                  <a:lnTo>
                    <a:pt x="1430" y="2553"/>
                  </a:ln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9"/>
            <p:cNvSpPr/>
            <p:nvPr/>
          </p:nvSpPr>
          <p:spPr>
            <a:xfrm>
              <a:off x="7003425" y="1058825"/>
              <a:ext cx="72975" cy="63100"/>
            </a:xfrm>
            <a:custGeom>
              <a:avLst/>
              <a:gdLst/>
              <a:ahLst/>
              <a:cxnLst/>
              <a:rect l="l" t="t" r="r" b="b"/>
              <a:pathLst>
                <a:path w="2919" h="2524" extrusionOk="0">
                  <a:moveTo>
                    <a:pt x="1" y="0"/>
                  </a:moveTo>
                  <a:lnTo>
                    <a:pt x="1430" y="2523"/>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9"/>
            <p:cNvSpPr/>
            <p:nvPr/>
          </p:nvSpPr>
          <p:spPr>
            <a:xfrm>
              <a:off x="7003425" y="1203200"/>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9"/>
            <p:cNvSpPr/>
            <p:nvPr/>
          </p:nvSpPr>
          <p:spPr>
            <a:xfrm>
              <a:off x="7003425" y="1347575"/>
              <a:ext cx="72975" cy="63850"/>
            </a:xfrm>
            <a:custGeom>
              <a:avLst/>
              <a:gdLst/>
              <a:ahLst/>
              <a:cxnLst/>
              <a:rect l="l" t="t" r="r" b="b"/>
              <a:pathLst>
                <a:path w="2919" h="2554" extrusionOk="0">
                  <a:moveTo>
                    <a:pt x="1" y="0"/>
                  </a:moveTo>
                  <a:lnTo>
                    <a:pt x="1430" y="2554"/>
                  </a:lnTo>
                  <a:lnTo>
                    <a:pt x="2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9"/>
            <p:cNvSpPr/>
            <p:nvPr/>
          </p:nvSpPr>
          <p:spPr>
            <a:xfrm>
              <a:off x="7003425" y="1491950"/>
              <a:ext cx="72975" cy="63850"/>
            </a:xfrm>
            <a:custGeom>
              <a:avLst/>
              <a:gdLst/>
              <a:ahLst/>
              <a:cxnLst/>
              <a:rect l="l" t="t" r="r" b="b"/>
              <a:pathLst>
                <a:path w="2919" h="2554"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9"/>
            <p:cNvSpPr/>
            <p:nvPr/>
          </p:nvSpPr>
          <p:spPr>
            <a:xfrm>
              <a:off x="7003425" y="1636325"/>
              <a:ext cx="72975" cy="63875"/>
            </a:xfrm>
            <a:custGeom>
              <a:avLst/>
              <a:gdLst/>
              <a:ahLst/>
              <a:cxnLst/>
              <a:rect l="l" t="t" r="r" b="b"/>
              <a:pathLst>
                <a:path w="2919" h="2555" extrusionOk="0">
                  <a:moveTo>
                    <a:pt x="1" y="1"/>
                  </a:moveTo>
                  <a:lnTo>
                    <a:pt x="1430" y="2554"/>
                  </a:lnTo>
                  <a:lnTo>
                    <a:pt x="29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39"/>
          <p:cNvGrpSpPr/>
          <p:nvPr/>
        </p:nvGrpSpPr>
        <p:grpSpPr>
          <a:xfrm>
            <a:off x="7572325" y="696025"/>
            <a:ext cx="866325" cy="315400"/>
            <a:chOff x="6008725" y="1231300"/>
            <a:chExt cx="866325" cy="315400"/>
          </a:xfrm>
        </p:grpSpPr>
        <p:sp>
          <p:nvSpPr>
            <p:cNvPr id="431" name="Google Shape;431;p39"/>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9"/>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9"/>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9"/>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9"/>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9"/>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9"/>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9"/>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9"/>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9"/>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9"/>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9"/>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9"/>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9"/>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9"/>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9"/>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9"/>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9"/>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9"/>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9"/>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9"/>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 name="Google Shape;452;p39"/>
          <p:cNvSpPr/>
          <p:nvPr/>
        </p:nvSpPr>
        <p:spPr>
          <a:xfrm rot="-5400000" flipH="1">
            <a:off x="6500375" y="2074913"/>
            <a:ext cx="619325" cy="310050"/>
          </a:xfrm>
          <a:custGeom>
            <a:avLst/>
            <a:gdLst/>
            <a:ahLst/>
            <a:cxnLst/>
            <a:rect l="l" t="t" r="r" b="b"/>
            <a:pathLst>
              <a:path w="24773" h="12402" fill="none" extrusionOk="0">
                <a:moveTo>
                  <a:pt x="0" y="0"/>
                </a:moveTo>
                <a:cubicBezTo>
                  <a:pt x="0" y="6839"/>
                  <a:pt x="5562" y="12401"/>
                  <a:pt x="12401" y="12401"/>
                </a:cubicBezTo>
                <a:cubicBezTo>
                  <a:pt x="19240" y="12401"/>
                  <a:pt x="24773" y="6839"/>
                  <a:pt x="24773" y="0"/>
                </a:cubicBezTo>
              </a:path>
            </a:pathLst>
          </a:custGeom>
          <a:noFill/>
          <a:ln w="1519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0"/>
          <p:cNvSpPr txBox="1">
            <a:spLocks noGrp="1"/>
          </p:cNvSpPr>
          <p:nvPr>
            <p:ph type="title"/>
          </p:nvPr>
        </p:nvSpPr>
        <p:spPr>
          <a:xfrm>
            <a:off x="589750" y="528775"/>
            <a:ext cx="8100000" cy="106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MARKET TRENDS</a:t>
            </a:r>
            <a:endParaRPr dirty="0"/>
          </a:p>
        </p:txBody>
      </p:sp>
      <p:sp>
        <p:nvSpPr>
          <p:cNvPr id="458" name="Google Shape;458;p40"/>
          <p:cNvSpPr txBox="1">
            <a:spLocks noGrp="1"/>
          </p:cNvSpPr>
          <p:nvPr>
            <p:ph type="subTitle" idx="4294967295"/>
          </p:nvPr>
        </p:nvSpPr>
        <p:spPr>
          <a:xfrm>
            <a:off x="660263" y="3908450"/>
            <a:ext cx="3893700" cy="6534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n" sz="1300">
                <a:solidFill>
                  <a:schemeClr val="dk1"/>
                </a:solidFill>
              </a:rPr>
              <a:t>To modify this graph, click on it, follow the link, change the data and paste the new graph here</a:t>
            </a:r>
            <a:endParaRPr sz="1300">
              <a:solidFill>
                <a:schemeClr val="dk1"/>
              </a:solidFill>
            </a:endParaRPr>
          </a:p>
        </p:txBody>
      </p:sp>
      <p:sp>
        <p:nvSpPr>
          <p:cNvPr id="459" name="Google Shape;459;p40"/>
          <p:cNvSpPr txBox="1">
            <a:spLocks noGrp="1"/>
          </p:cNvSpPr>
          <p:nvPr>
            <p:ph type="subTitle" idx="4294967295"/>
          </p:nvPr>
        </p:nvSpPr>
        <p:spPr>
          <a:xfrm flipH="1">
            <a:off x="6176756" y="1730975"/>
            <a:ext cx="1991700" cy="360000"/>
          </a:xfrm>
          <a:prstGeom prst="rect">
            <a:avLst/>
          </a:prstGeom>
          <a:noFill/>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b="1">
                <a:solidFill>
                  <a:schemeClr val="dk1"/>
                </a:solidFill>
                <a:latin typeface="Overpass"/>
                <a:ea typeface="Overpass"/>
                <a:cs typeface="Overpass"/>
                <a:sym typeface="Overpass"/>
              </a:rPr>
              <a:t>Mars</a:t>
            </a:r>
            <a:endParaRPr sz="1600" b="1">
              <a:solidFill>
                <a:schemeClr val="dk1"/>
              </a:solidFill>
              <a:latin typeface="Overpass"/>
              <a:ea typeface="Overpass"/>
              <a:cs typeface="Overpass"/>
              <a:sym typeface="Overpass"/>
            </a:endParaRPr>
          </a:p>
        </p:txBody>
      </p:sp>
      <p:sp>
        <p:nvSpPr>
          <p:cNvPr id="460" name="Google Shape;460;p40"/>
          <p:cNvSpPr txBox="1">
            <a:spLocks noGrp="1"/>
          </p:cNvSpPr>
          <p:nvPr>
            <p:ph type="subTitle" idx="4294967295"/>
          </p:nvPr>
        </p:nvSpPr>
        <p:spPr>
          <a:xfrm flipH="1">
            <a:off x="6176756" y="3438125"/>
            <a:ext cx="1991700" cy="360000"/>
          </a:xfrm>
          <a:prstGeom prst="rect">
            <a:avLst/>
          </a:prstGeom>
          <a:noFill/>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600" b="1">
                <a:solidFill>
                  <a:schemeClr val="dk1"/>
                </a:solidFill>
                <a:latin typeface="Overpass"/>
                <a:ea typeface="Overpass"/>
                <a:cs typeface="Overpass"/>
                <a:sym typeface="Overpass"/>
              </a:rPr>
              <a:t>V</a:t>
            </a:r>
            <a:r>
              <a:rPr lang="en" b="1">
                <a:solidFill>
                  <a:schemeClr val="dk1"/>
                </a:solidFill>
                <a:latin typeface="Overpass"/>
                <a:ea typeface="Overpass"/>
                <a:cs typeface="Overpass"/>
                <a:sym typeface="Overpass"/>
              </a:rPr>
              <a:t>enus</a:t>
            </a:r>
            <a:endParaRPr sz="1600" b="1">
              <a:solidFill>
                <a:schemeClr val="dk1"/>
              </a:solidFill>
              <a:latin typeface="Overpass"/>
              <a:ea typeface="Overpass"/>
              <a:cs typeface="Overpass"/>
              <a:sym typeface="Overpass"/>
            </a:endParaRPr>
          </a:p>
        </p:txBody>
      </p:sp>
      <p:sp>
        <p:nvSpPr>
          <p:cNvPr id="461" name="Google Shape;461;p40"/>
          <p:cNvSpPr txBox="1">
            <a:spLocks noGrp="1"/>
          </p:cNvSpPr>
          <p:nvPr>
            <p:ph type="subTitle" idx="4294967295"/>
          </p:nvPr>
        </p:nvSpPr>
        <p:spPr>
          <a:xfrm flipH="1">
            <a:off x="5681148" y="3881825"/>
            <a:ext cx="2487300" cy="653400"/>
          </a:xfrm>
          <a:prstGeom prst="rect">
            <a:avLst/>
          </a:prstGeom>
          <a:noFill/>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rPr>
              <a:t>Venus has a beautiful name, but it’s very hot</a:t>
            </a:r>
            <a:endParaRPr>
              <a:solidFill>
                <a:schemeClr val="dk1"/>
              </a:solidFill>
            </a:endParaRPr>
          </a:p>
        </p:txBody>
      </p:sp>
      <p:sp>
        <p:nvSpPr>
          <p:cNvPr id="462" name="Google Shape;462;p40"/>
          <p:cNvSpPr txBox="1">
            <a:spLocks noGrp="1"/>
          </p:cNvSpPr>
          <p:nvPr>
            <p:ph type="subTitle" idx="4294967295"/>
          </p:nvPr>
        </p:nvSpPr>
        <p:spPr>
          <a:xfrm flipH="1">
            <a:off x="5681150" y="2170075"/>
            <a:ext cx="2487300" cy="653400"/>
          </a:xfrm>
          <a:prstGeom prst="rect">
            <a:avLst/>
          </a:prstGeom>
          <a:noFill/>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rPr>
              <a:t>Despite being red, Mars is a very cold place</a:t>
            </a:r>
            <a:endParaRPr>
              <a:solidFill>
                <a:schemeClr val="dk1"/>
              </a:solidFill>
            </a:endParaRPr>
          </a:p>
        </p:txBody>
      </p:sp>
      <p:pic>
        <p:nvPicPr>
          <p:cNvPr id="463" name="Google Shape;463;p40" title="Gráfico">
            <a:hlinkClick r:id="rId3"/>
          </p:cNvPr>
          <p:cNvPicPr preferRelativeResize="0"/>
          <p:nvPr/>
        </p:nvPicPr>
        <p:blipFill>
          <a:blip r:embed="rId4">
            <a:alphaModFix/>
          </a:blip>
          <a:stretch>
            <a:fillRect/>
          </a:stretch>
        </p:blipFill>
        <p:spPr>
          <a:xfrm>
            <a:off x="584075" y="1713169"/>
            <a:ext cx="3937750" cy="2313431"/>
          </a:xfrm>
          <a:prstGeom prst="rect">
            <a:avLst/>
          </a:prstGeom>
          <a:noFill/>
          <a:ln>
            <a:noFill/>
          </a:ln>
        </p:spPr>
      </p:pic>
      <p:sp>
        <p:nvSpPr>
          <p:cNvPr id="464" name="Google Shape;464;p40"/>
          <p:cNvSpPr/>
          <p:nvPr/>
        </p:nvSpPr>
        <p:spPr>
          <a:xfrm flipH="1">
            <a:off x="8370250" y="1876775"/>
            <a:ext cx="68400" cy="68400"/>
          </a:xfrm>
          <a:prstGeom prst="ellipse">
            <a:avLst/>
          </a:prstGeom>
          <a:solidFill>
            <a:schemeClr val="accent1"/>
          </a:solidFill>
          <a:ln>
            <a:solidFill>
              <a:srgbClr val="9DD323"/>
            </a:solid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65" name="Google Shape;465;p40"/>
          <p:cNvSpPr/>
          <p:nvPr/>
        </p:nvSpPr>
        <p:spPr>
          <a:xfrm flipH="1">
            <a:off x="8370250" y="3583925"/>
            <a:ext cx="68400" cy="68400"/>
          </a:xfrm>
          <a:prstGeom prst="ellipse">
            <a:avLst/>
          </a:prstGeom>
          <a:solidFill>
            <a:schemeClr val="dk1"/>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nvGrpSpPr>
          <p:cNvPr id="466" name="Google Shape;466;p40"/>
          <p:cNvGrpSpPr/>
          <p:nvPr/>
        </p:nvGrpSpPr>
        <p:grpSpPr>
          <a:xfrm>
            <a:off x="7572325" y="696025"/>
            <a:ext cx="866325" cy="315400"/>
            <a:chOff x="6008725" y="1231300"/>
            <a:chExt cx="866325" cy="315400"/>
          </a:xfrm>
        </p:grpSpPr>
        <p:sp>
          <p:nvSpPr>
            <p:cNvPr id="467" name="Google Shape;467;p40"/>
            <p:cNvSpPr/>
            <p:nvPr/>
          </p:nvSpPr>
          <p:spPr>
            <a:xfrm>
              <a:off x="6008725"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0"/>
            <p:cNvSpPr/>
            <p:nvPr/>
          </p:nvSpPr>
          <p:spPr>
            <a:xfrm>
              <a:off x="6141725"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0"/>
            <p:cNvSpPr/>
            <p:nvPr/>
          </p:nvSpPr>
          <p:spPr>
            <a:xfrm>
              <a:off x="6274700"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0"/>
            <p:cNvSpPr/>
            <p:nvPr/>
          </p:nvSpPr>
          <p:spPr>
            <a:xfrm>
              <a:off x="6407675" y="1231300"/>
              <a:ext cx="68425" cy="68425"/>
            </a:xfrm>
            <a:custGeom>
              <a:avLst/>
              <a:gdLst/>
              <a:ahLst/>
              <a:cxnLst/>
              <a:rect l="l" t="t" r="r" b="b"/>
              <a:pathLst>
                <a:path w="2737" h="2737" fill="none" extrusionOk="0">
                  <a:moveTo>
                    <a:pt x="2736" y="1369"/>
                  </a:moveTo>
                  <a:cubicBezTo>
                    <a:pt x="2736" y="2129"/>
                    <a:pt x="2128" y="2737"/>
                    <a:pt x="1369" y="2737"/>
                  </a:cubicBezTo>
                  <a:cubicBezTo>
                    <a:pt x="609" y="2737"/>
                    <a:pt x="1" y="2129"/>
                    <a:pt x="1" y="1369"/>
                  </a:cubicBezTo>
                  <a:cubicBezTo>
                    <a:pt x="1" y="609"/>
                    <a:pt x="609" y="1"/>
                    <a:pt x="1369"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0"/>
            <p:cNvSpPr/>
            <p:nvPr/>
          </p:nvSpPr>
          <p:spPr>
            <a:xfrm>
              <a:off x="6540650" y="1231300"/>
              <a:ext cx="68425" cy="68425"/>
            </a:xfrm>
            <a:custGeom>
              <a:avLst/>
              <a:gdLst/>
              <a:ahLst/>
              <a:cxnLst/>
              <a:rect l="l" t="t" r="r" b="b"/>
              <a:pathLst>
                <a:path w="2737" h="2737" fill="none" extrusionOk="0">
                  <a:moveTo>
                    <a:pt x="2737" y="1369"/>
                  </a:moveTo>
                  <a:cubicBezTo>
                    <a:pt x="2737" y="2129"/>
                    <a:pt x="2129" y="2737"/>
                    <a:pt x="1369" y="2737"/>
                  </a:cubicBezTo>
                  <a:cubicBezTo>
                    <a:pt x="609" y="2737"/>
                    <a:pt x="1" y="2129"/>
                    <a:pt x="1" y="1369"/>
                  </a:cubicBezTo>
                  <a:cubicBezTo>
                    <a:pt x="1" y="609"/>
                    <a:pt x="609" y="1"/>
                    <a:pt x="1369" y="1"/>
                  </a:cubicBezTo>
                  <a:cubicBezTo>
                    <a:pt x="2129" y="1"/>
                    <a:pt x="2737" y="609"/>
                    <a:pt x="2737"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0"/>
            <p:cNvSpPr/>
            <p:nvPr/>
          </p:nvSpPr>
          <p:spPr>
            <a:xfrm>
              <a:off x="6673650" y="1231300"/>
              <a:ext cx="68400" cy="68425"/>
            </a:xfrm>
            <a:custGeom>
              <a:avLst/>
              <a:gdLst/>
              <a:ahLst/>
              <a:cxnLst/>
              <a:rect l="l" t="t" r="r" b="b"/>
              <a:pathLst>
                <a:path w="2736"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0"/>
            <p:cNvSpPr/>
            <p:nvPr/>
          </p:nvSpPr>
          <p:spPr>
            <a:xfrm>
              <a:off x="6008725"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0"/>
            <p:cNvSpPr/>
            <p:nvPr/>
          </p:nvSpPr>
          <p:spPr>
            <a:xfrm>
              <a:off x="6141725"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0"/>
            <p:cNvSpPr/>
            <p:nvPr/>
          </p:nvSpPr>
          <p:spPr>
            <a:xfrm>
              <a:off x="6274700"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0"/>
            <p:cNvSpPr/>
            <p:nvPr/>
          </p:nvSpPr>
          <p:spPr>
            <a:xfrm>
              <a:off x="6407675" y="13551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0"/>
                    <a:pt x="1369"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0"/>
            <p:cNvSpPr/>
            <p:nvPr/>
          </p:nvSpPr>
          <p:spPr>
            <a:xfrm>
              <a:off x="6540650" y="13551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0"/>
                    <a:pt x="1369" y="0"/>
                  </a:cubicBezTo>
                  <a:cubicBezTo>
                    <a:pt x="2129" y="0"/>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0"/>
            <p:cNvSpPr/>
            <p:nvPr/>
          </p:nvSpPr>
          <p:spPr>
            <a:xfrm>
              <a:off x="6673650" y="13551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0"/>
            <p:cNvSpPr/>
            <p:nvPr/>
          </p:nvSpPr>
          <p:spPr>
            <a:xfrm>
              <a:off x="6008725"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0"/>
            <p:cNvSpPr/>
            <p:nvPr/>
          </p:nvSpPr>
          <p:spPr>
            <a:xfrm>
              <a:off x="6141725"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0"/>
            <p:cNvSpPr/>
            <p:nvPr/>
          </p:nvSpPr>
          <p:spPr>
            <a:xfrm>
              <a:off x="6274700"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0"/>
            <p:cNvSpPr/>
            <p:nvPr/>
          </p:nvSpPr>
          <p:spPr>
            <a:xfrm>
              <a:off x="6407675" y="1478275"/>
              <a:ext cx="68425" cy="68425"/>
            </a:xfrm>
            <a:custGeom>
              <a:avLst/>
              <a:gdLst/>
              <a:ahLst/>
              <a:cxnLst/>
              <a:rect l="l" t="t" r="r" b="b"/>
              <a:pathLst>
                <a:path w="2737" h="2737" fill="none" extrusionOk="0">
                  <a:moveTo>
                    <a:pt x="2736" y="1368"/>
                  </a:moveTo>
                  <a:cubicBezTo>
                    <a:pt x="2736" y="2128"/>
                    <a:pt x="2128" y="2736"/>
                    <a:pt x="1369" y="2736"/>
                  </a:cubicBezTo>
                  <a:cubicBezTo>
                    <a:pt x="609" y="2736"/>
                    <a:pt x="1" y="2128"/>
                    <a:pt x="1" y="1368"/>
                  </a:cubicBezTo>
                  <a:cubicBezTo>
                    <a:pt x="1" y="608"/>
                    <a:pt x="609" y="1"/>
                    <a:pt x="1369"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0"/>
            <p:cNvSpPr/>
            <p:nvPr/>
          </p:nvSpPr>
          <p:spPr>
            <a:xfrm>
              <a:off x="6540650" y="1478275"/>
              <a:ext cx="68425" cy="68425"/>
            </a:xfrm>
            <a:custGeom>
              <a:avLst/>
              <a:gdLst/>
              <a:ahLst/>
              <a:cxnLst/>
              <a:rect l="l" t="t" r="r" b="b"/>
              <a:pathLst>
                <a:path w="2737" h="2737" fill="none" extrusionOk="0">
                  <a:moveTo>
                    <a:pt x="2737" y="1368"/>
                  </a:moveTo>
                  <a:cubicBezTo>
                    <a:pt x="2737" y="2128"/>
                    <a:pt x="2129" y="2736"/>
                    <a:pt x="1369" y="2736"/>
                  </a:cubicBezTo>
                  <a:cubicBezTo>
                    <a:pt x="609" y="2736"/>
                    <a:pt x="1" y="2128"/>
                    <a:pt x="1" y="1368"/>
                  </a:cubicBezTo>
                  <a:cubicBezTo>
                    <a:pt x="1" y="608"/>
                    <a:pt x="609" y="1"/>
                    <a:pt x="1369" y="1"/>
                  </a:cubicBezTo>
                  <a:cubicBezTo>
                    <a:pt x="2129" y="1"/>
                    <a:pt x="2737" y="608"/>
                    <a:pt x="2737"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0"/>
            <p:cNvSpPr/>
            <p:nvPr/>
          </p:nvSpPr>
          <p:spPr>
            <a:xfrm>
              <a:off x="6806625" y="1231300"/>
              <a:ext cx="68425" cy="68425"/>
            </a:xfrm>
            <a:custGeom>
              <a:avLst/>
              <a:gdLst/>
              <a:ahLst/>
              <a:cxnLst/>
              <a:rect l="l" t="t" r="r" b="b"/>
              <a:pathLst>
                <a:path w="2737" h="2737" fill="none" extrusionOk="0">
                  <a:moveTo>
                    <a:pt x="2736" y="1369"/>
                  </a:moveTo>
                  <a:cubicBezTo>
                    <a:pt x="2736" y="2129"/>
                    <a:pt x="2128" y="2737"/>
                    <a:pt x="1368" y="2737"/>
                  </a:cubicBezTo>
                  <a:cubicBezTo>
                    <a:pt x="608" y="2737"/>
                    <a:pt x="0" y="2129"/>
                    <a:pt x="0" y="1369"/>
                  </a:cubicBezTo>
                  <a:cubicBezTo>
                    <a:pt x="0" y="609"/>
                    <a:pt x="608" y="1"/>
                    <a:pt x="1368" y="1"/>
                  </a:cubicBezTo>
                  <a:cubicBezTo>
                    <a:pt x="2128" y="1"/>
                    <a:pt x="2736" y="609"/>
                    <a:pt x="2736" y="1369"/>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0"/>
            <p:cNvSpPr/>
            <p:nvPr/>
          </p:nvSpPr>
          <p:spPr>
            <a:xfrm>
              <a:off x="6806625" y="13551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0"/>
                    <a:pt x="1368" y="0"/>
                  </a:cubicBezTo>
                  <a:cubicBezTo>
                    <a:pt x="2128" y="0"/>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0"/>
            <p:cNvSpPr/>
            <p:nvPr/>
          </p:nvSpPr>
          <p:spPr>
            <a:xfrm>
              <a:off x="6806625" y="1478275"/>
              <a:ext cx="68425" cy="68425"/>
            </a:xfrm>
            <a:custGeom>
              <a:avLst/>
              <a:gdLst/>
              <a:ahLst/>
              <a:cxnLst/>
              <a:rect l="l" t="t" r="r" b="b"/>
              <a:pathLst>
                <a:path w="2737"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0"/>
            <p:cNvSpPr/>
            <p:nvPr/>
          </p:nvSpPr>
          <p:spPr>
            <a:xfrm>
              <a:off x="6673650" y="1478275"/>
              <a:ext cx="68400" cy="68425"/>
            </a:xfrm>
            <a:custGeom>
              <a:avLst/>
              <a:gdLst/>
              <a:ahLst/>
              <a:cxnLst/>
              <a:rect l="l" t="t" r="r" b="b"/>
              <a:pathLst>
                <a:path w="2736" h="2737" fill="none" extrusionOk="0">
                  <a:moveTo>
                    <a:pt x="2736" y="1368"/>
                  </a:moveTo>
                  <a:cubicBezTo>
                    <a:pt x="2736" y="2128"/>
                    <a:pt x="2128" y="2736"/>
                    <a:pt x="1368" y="2736"/>
                  </a:cubicBezTo>
                  <a:cubicBezTo>
                    <a:pt x="608" y="2736"/>
                    <a:pt x="0" y="2128"/>
                    <a:pt x="0" y="1368"/>
                  </a:cubicBezTo>
                  <a:cubicBezTo>
                    <a:pt x="0" y="608"/>
                    <a:pt x="608" y="1"/>
                    <a:pt x="1368" y="1"/>
                  </a:cubicBezTo>
                  <a:cubicBezTo>
                    <a:pt x="2128" y="1"/>
                    <a:pt x="2736" y="608"/>
                    <a:pt x="2736" y="1368"/>
                  </a:cubicBezTo>
                  <a:close/>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Genex Minimalist Business Plan by Slidesgo">
  <a:themeElements>
    <a:clrScheme name="Personnalisé 1">
      <a:dk1>
        <a:srgbClr val="434343"/>
      </a:dk1>
      <a:lt1>
        <a:srgbClr val="FFFFFF"/>
      </a:lt1>
      <a:dk2>
        <a:srgbClr val="999999"/>
      </a:dk2>
      <a:lt2>
        <a:srgbClr val="EEEEEE"/>
      </a:lt2>
      <a:accent1>
        <a:srgbClr val="3CB5E3"/>
      </a:accent1>
      <a:accent2>
        <a:srgbClr val="434343"/>
      </a:accent2>
      <a:accent3>
        <a:srgbClr val="323232"/>
      </a:accent3>
      <a:accent4>
        <a:srgbClr val="3CB5E3"/>
      </a:accent4>
      <a:accent5>
        <a:srgbClr val="434343"/>
      </a:accent5>
      <a:accent6>
        <a:srgbClr val="9DD323"/>
      </a:accent6>
      <a:hlink>
        <a:srgbClr val="9DD3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491</TotalTime>
  <Words>2048</Words>
  <Application>Microsoft Office PowerPoint</Application>
  <PresentationFormat>Affichage à l'écran (16:9)</PresentationFormat>
  <Paragraphs>422</Paragraphs>
  <Slides>57</Slides>
  <Notes>57</Notes>
  <HiddenSlides>0</HiddenSlides>
  <MMClips>0</MMClips>
  <ScaleCrop>false</ScaleCrop>
  <HeadingPairs>
    <vt:vector size="6" baseType="variant">
      <vt:variant>
        <vt:lpstr>Polices utilisées</vt:lpstr>
      </vt:variant>
      <vt:variant>
        <vt:i4>13</vt:i4>
      </vt:variant>
      <vt:variant>
        <vt:lpstr>Thème</vt:lpstr>
      </vt:variant>
      <vt:variant>
        <vt:i4>2</vt:i4>
      </vt:variant>
      <vt:variant>
        <vt:lpstr>Titres des diapositives</vt:lpstr>
      </vt:variant>
      <vt:variant>
        <vt:i4>57</vt:i4>
      </vt:variant>
    </vt:vector>
  </HeadingPairs>
  <TitlesOfParts>
    <vt:vector size="72" baseType="lpstr">
      <vt:lpstr>Roboto Condensed Light</vt:lpstr>
      <vt:lpstr>Arial</vt:lpstr>
      <vt:lpstr>Questrial</vt:lpstr>
      <vt:lpstr>Raleway</vt:lpstr>
      <vt:lpstr>Amatic SC</vt:lpstr>
      <vt:lpstr>Poppins</vt:lpstr>
      <vt:lpstr>Karla</vt:lpstr>
      <vt:lpstr>Proxima Nova</vt:lpstr>
      <vt:lpstr>Overpass</vt:lpstr>
      <vt:lpstr>Calibri</vt:lpstr>
      <vt:lpstr>Roboto Medium</vt:lpstr>
      <vt:lpstr>Raleway ExtraBold</vt:lpstr>
      <vt:lpstr>Proxima Nova Semibold</vt:lpstr>
      <vt:lpstr>Genex Minimalist Business Plan by Slidesgo</vt:lpstr>
      <vt:lpstr>Slidesgo Final Pages</vt:lpstr>
      <vt:lpstr>Présentation PowerPoint</vt:lpstr>
      <vt:lpstr>CONTENTS OF THE TEMPLATE</vt:lpstr>
      <vt:lpstr>02</vt:lpstr>
      <vt:lpstr>NOTRE MISSION</vt:lpstr>
      <vt:lpstr>Présentation PowerPoint</vt:lpstr>
      <vt:lpstr>—Stéphane Le Foll  </vt:lpstr>
      <vt:lpstr>BUSINESS OVERVIEW</vt:lpstr>
      <vt:lpstr>INTRODUCTION</vt:lpstr>
      <vt:lpstr>MARKET TRENDS</vt:lpstr>
      <vt:lpstr>PROBLEMES</vt:lpstr>
      <vt:lpstr>COMPETITORS</vt:lpstr>
      <vt:lpstr>THEM</vt:lpstr>
      <vt:lpstr>MARKET SIZE</vt:lpstr>
      <vt:lpstr>OUR SERVICES</vt:lpstr>
      <vt:lpstr>MARKET ANALYSIS &amp; COMPETITION</vt:lpstr>
      <vt:lpstr>TARGET</vt:lpstr>
      <vt:lpstr>MARKET SHARE</vt:lpstr>
      <vt:lpstr>COMPETITION ANALYSIS</vt:lpstr>
      <vt:lpstr>YOU ALSO CAN USE FOUR COLUMNS</vt:lpstr>
      <vt:lpstr>OUR PARTNERS</vt:lpstr>
      <vt:lpstr>40 000 Ha</vt:lpstr>
      <vt:lpstr>67,700 people</vt:lpstr>
      <vt:lpstr>BREAK-EVEN ANALYSIS</vt:lpstr>
      <vt:lpstr>A PICTURE ALWAYS  REINFORCES  THE CONCEPT</vt:lpstr>
      <vt:lpstr>$20</vt:lpstr>
      <vt:lpstr>A PICTURE IS WORTH A THOUSAND WORDS</vt:lpstr>
      <vt:lpstr>SALES AND DISTRIBUTION</vt:lpstr>
      <vt:lpstr>ADVERTISING AND PROMOTION</vt:lpstr>
      <vt:lpstr>THIS IS A MAP</vt:lpstr>
      <vt:lpstr>OUR TEAM</vt:lpstr>
      <vt:lpstr>ORGANIZATIONAL CHART</vt:lpstr>
      <vt:lpstr>OUR PROCESS</vt:lpstr>
      <vt:lpstr>PREDICTED GROWTH</vt:lpstr>
      <vt:lpstr>BALANCE SHEET</vt:lpstr>
      <vt:lpstr>MOBILE &amp;  TABLET APP</vt:lpstr>
      <vt:lpstr>DESKTOP SOFTWARE</vt:lpstr>
      <vt:lpstr>THANKS</vt:lpstr>
      <vt:lpstr>ALTERNATIVE RESOURCES</vt:lpstr>
      <vt:lpstr>RESOURCES</vt:lpstr>
      <vt:lpstr>Instructions for use (free users)</vt:lpstr>
      <vt:lpstr>Instructions for use (premium users)</vt:lpstr>
      <vt:lpstr>Fonts &amp; colors used</vt:lpstr>
      <vt:lpstr>Stories by Freepik</vt:lpstr>
      <vt:lpstr>Use our editable graphic resources...</vt:lpstr>
      <vt:lpstr>Présentation PowerPoint</vt:lpstr>
      <vt:lpstr>Présentation PowerPoint</vt:lpstr>
      <vt:lpstr>Présentation PowerPoint</vt:lpstr>
      <vt:lpstr>Présentation PowerPoint</vt:lpstr>
      <vt:lpstr>Présentation PowerPoint</vt:lpstr>
      <vt:lpstr>...and our sets of editable icons</vt:lpstr>
      <vt:lpstr>Educational Icons</vt:lpstr>
      <vt:lpstr>Business Icons</vt:lpstr>
      <vt:lpstr>Help &amp; Support Icons</vt:lpstr>
      <vt:lpstr>Creative Process Icons</vt:lpstr>
      <vt:lpstr>Nature Icons</vt:lpstr>
      <vt:lpstr>SEO &amp; Marketing Icons</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 technologie n’est pas un luxe  mais un choix stratégique</dc:title>
  <cp:lastModifiedBy>Yasser Bououd</cp:lastModifiedBy>
  <cp:revision>28</cp:revision>
  <dcterms:modified xsi:type="dcterms:W3CDTF">2024-05-21T09:06:43Z</dcterms:modified>
</cp:coreProperties>
</file>